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  <p:sldMasterId id="2147483686" r:id="rId3"/>
  </p:sldMasterIdLst>
  <p:notesMasterIdLst>
    <p:notesMasterId r:id="rId29"/>
  </p:notesMasterIdLst>
  <p:handoutMasterIdLst>
    <p:handoutMasterId r:id="rId30"/>
  </p:handoutMasterIdLst>
  <p:sldIdLst>
    <p:sldId id="256" r:id="rId4"/>
    <p:sldId id="267" r:id="rId5"/>
    <p:sldId id="258" r:id="rId6"/>
    <p:sldId id="264" r:id="rId7"/>
    <p:sldId id="280" r:id="rId8"/>
    <p:sldId id="281" r:id="rId9"/>
    <p:sldId id="269" r:id="rId10"/>
    <p:sldId id="277" r:id="rId11"/>
    <p:sldId id="310" r:id="rId12"/>
    <p:sldId id="272" r:id="rId13"/>
    <p:sldId id="313" r:id="rId14"/>
    <p:sldId id="314" r:id="rId15"/>
    <p:sldId id="315" r:id="rId16"/>
    <p:sldId id="311" r:id="rId17"/>
    <p:sldId id="316" r:id="rId18"/>
    <p:sldId id="261" r:id="rId19"/>
    <p:sldId id="284" r:id="rId20"/>
    <p:sldId id="285" r:id="rId21"/>
    <p:sldId id="257" r:id="rId22"/>
    <p:sldId id="268" r:id="rId23"/>
    <p:sldId id="271" r:id="rId24"/>
    <p:sldId id="265" r:id="rId25"/>
    <p:sldId id="312" r:id="rId26"/>
    <p:sldId id="283" r:id="rId27"/>
    <p:sldId id="282" r:id="rId28"/>
  </p:sldIdLst>
  <p:sldSz cx="9144000" cy="5143500" type="screen16x9"/>
  <p:notesSz cx="6858000" cy="9144000"/>
  <p:embeddedFontLst>
    <p:embeddedFont>
      <p:font typeface="Fira Sans Condensed Medium" panose="020B0604020202020204" charset="0"/>
      <p:regular r:id="rId31"/>
      <p:bold r:id="rId32"/>
      <p:italic r:id="rId33"/>
      <p:boldItalic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Maven Pro" panose="020B0604020202020204" charset="0"/>
      <p:regular r:id="rId39"/>
      <p:bold r:id="rId40"/>
    </p:embeddedFont>
    <p:embeddedFont>
      <p:font typeface="Maven Pro Regular" panose="020B0604020202020204" charset="0"/>
      <p:regular r:id="rId41"/>
      <p:bold r:id="rId42"/>
    </p:embeddedFont>
    <p:embeddedFont>
      <p:font typeface="Press Start 2P" panose="020B0604020202020204" charset="0"/>
      <p:regular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42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C6484B-85DB-4A21-9099-23CA52B01684}">
  <a:tblStyle styleId="{8CC6484B-85DB-4A21-9099-23CA52B016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01" y="77"/>
      </p:cViewPr>
      <p:guideLst>
        <p:guide orient="horz" pos="1620"/>
        <p:guide pos="42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ệt Tiến Ngô" userId="f8e90c9eada1f3ee" providerId="LiveId" clId="{287FD05B-052D-4B2D-926E-74D74265FA1C}"/>
    <pc:docChg chg="undo custSel addSld delSld modSld sldOrd delMainMaster">
      <pc:chgData name="Việt Tiến Ngô" userId="f8e90c9eada1f3ee" providerId="LiveId" clId="{287FD05B-052D-4B2D-926E-74D74265FA1C}" dt="2021-03-06T12:38:14.050" v="2402"/>
      <pc:docMkLst>
        <pc:docMk/>
      </pc:docMkLst>
      <pc:sldChg chg="modSp mod modAnim">
        <pc:chgData name="Việt Tiến Ngô" userId="f8e90c9eada1f3ee" providerId="LiveId" clId="{287FD05B-052D-4B2D-926E-74D74265FA1C}" dt="2021-03-06T12:27:17.259" v="2292"/>
        <pc:sldMkLst>
          <pc:docMk/>
          <pc:sldMk cId="0" sldId="256"/>
        </pc:sldMkLst>
        <pc:spChg chg="mod">
          <ac:chgData name="Việt Tiến Ngô" userId="f8e90c9eada1f3ee" providerId="LiveId" clId="{287FD05B-052D-4B2D-926E-74D74265FA1C}" dt="2021-03-04T07:50:44.492" v="97" actId="1076"/>
          <ac:spMkLst>
            <pc:docMk/>
            <pc:sldMk cId="0" sldId="256"/>
            <ac:spMk id="963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5:25.911" v="1251" actId="20577"/>
          <ac:spMkLst>
            <pc:docMk/>
            <pc:sldMk cId="0" sldId="256"/>
            <ac:spMk id="964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7:50:48.454" v="98" actId="1076"/>
          <ac:spMkLst>
            <pc:docMk/>
            <pc:sldMk cId="0" sldId="256"/>
            <ac:spMk id="965" creationId="{00000000-0000-0000-0000-000000000000}"/>
          </ac:spMkLst>
        </pc:spChg>
      </pc:sldChg>
      <pc:sldChg chg="addSp delSp modSp mod ord modAnim modNotes">
        <pc:chgData name="Việt Tiến Ngô" userId="f8e90c9eada1f3ee" providerId="LiveId" clId="{287FD05B-052D-4B2D-926E-74D74265FA1C}" dt="2021-03-06T12:36:39.846" v="2378"/>
        <pc:sldMkLst>
          <pc:docMk/>
          <pc:sldMk cId="0" sldId="257"/>
        </pc:sldMkLst>
        <pc:spChg chg="add del mod">
          <ac:chgData name="Việt Tiến Ngô" userId="f8e90c9eada1f3ee" providerId="LiveId" clId="{287FD05B-052D-4B2D-926E-74D74265FA1C}" dt="2021-03-04T09:13:12.048" v="1573" actId="478"/>
          <ac:spMkLst>
            <pc:docMk/>
            <pc:sldMk cId="0" sldId="257"/>
            <ac:spMk id="3" creationId="{C4B846DE-20B0-4BB7-AC2F-C494EEB6F680}"/>
          </ac:spMkLst>
        </pc:spChg>
        <pc:spChg chg="add del mod">
          <ac:chgData name="Việt Tiến Ngô" userId="f8e90c9eada1f3ee" providerId="LiveId" clId="{287FD05B-052D-4B2D-926E-74D74265FA1C}" dt="2021-03-04T09:22:55.939" v="1577" actId="478"/>
          <ac:spMkLst>
            <pc:docMk/>
            <pc:sldMk cId="0" sldId="257"/>
            <ac:spMk id="5" creationId="{DBCD82E9-19AD-43A5-A3B5-64AC9ED12146}"/>
          </ac:spMkLst>
        </pc:spChg>
        <pc:spChg chg="del mod">
          <ac:chgData name="Việt Tiến Ngô" userId="f8e90c9eada1f3ee" providerId="LiveId" clId="{287FD05B-052D-4B2D-926E-74D74265FA1C}" dt="2021-03-04T09:22:53.053" v="1576" actId="478"/>
          <ac:spMkLst>
            <pc:docMk/>
            <pc:sldMk cId="0" sldId="257"/>
            <ac:spMk id="970" creationId="{00000000-0000-0000-0000-000000000000}"/>
          </ac:spMkLst>
        </pc:spChg>
        <pc:spChg chg="del">
          <ac:chgData name="Việt Tiến Ngô" userId="f8e90c9eada1f3ee" providerId="LiveId" clId="{287FD05B-052D-4B2D-926E-74D74265FA1C}" dt="2021-03-04T09:13:09.640" v="1572" actId="478"/>
          <ac:spMkLst>
            <pc:docMk/>
            <pc:sldMk cId="0" sldId="257"/>
            <ac:spMk id="971" creationId="{00000000-0000-0000-0000-000000000000}"/>
          </ac:spMkLst>
        </pc:spChg>
        <pc:picChg chg="add mod">
          <ac:chgData name="Việt Tiến Ngô" userId="f8e90c9eada1f3ee" providerId="LiveId" clId="{287FD05B-052D-4B2D-926E-74D74265FA1C}" dt="2021-03-04T09:33:02.479" v="1675" actId="14100"/>
          <ac:picMkLst>
            <pc:docMk/>
            <pc:sldMk cId="0" sldId="257"/>
            <ac:picMk id="7" creationId="{25DE64D7-11FC-40B1-8E3A-3E2D27E011AB}"/>
          </ac:picMkLst>
        </pc:picChg>
      </pc:sldChg>
      <pc:sldChg chg="addSp delSp modSp mod ord modAnim modNotes">
        <pc:chgData name="Việt Tiến Ngô" userId="f8e90c9eada1f3ee" providerId="LiveId" clId="{287FD05B-052D-4B2D-926E-74D74265FA1C}" dt="2021-03-06T12:30:11.889" v="2323"/>
        <pc:sldMkLst>
          <pc:docMk/>
          <pc:sldMk cId="0" sldId="258"/>
        </pc:sldMkLst>
        <pc:spChg chg="add del mod">
          <ac:chgData name="Việt Tiến Ngô" userId="f8e90c9eada1f3ee" providerId="LiveId" clId="{287FD05B-052D-4B2D-926E-74D74265FA1C}" dt="2021-03-04T07:52:17.077" v="120" actId="478"/>
          <ac:spMkLst>
            <pc:docMk/>
            <pc:sldMk cId="0" sldId="258"/>
            <ac:spMk id="3" creationId="{42288C95-2EA3-4A2A-808F-344445F66E27}"/>
          </ac:spMkLst>
        </pc:spChg>
        <pc:spChg chg="add del mod">
          <ac:chgData name="Việt Tiến Ngô" userId="f8e90c9eada1f3ee" providerId="LiveId" clId="{287FD05B-052D-4B2D-926E-74D74265FA1C}" dt="2021-03-04T07:53:07.123" v="136" actId="478"/>
          <ac:spMkLst>
            <pc:docMk/>
            <pc:sldMk cId="0" sldId="258"/>
            <ac:spMk id="5" creationId="{43F04083-A2A8-48C5-8A62-B3A9FAB071E0}"/>
          </ac:spMkLst>
        </pc:spChg>
        <pc:spChg chg="add del mod">
          <ac:chgData name="Việt Tiến Ngô" userId="f8e90c9eada1f3ee" providerId="LiveId" clId="{287FD05B-052D-4B2D-926E-74D74265FA1C}" dt="2021-03-04T07:53:51.164" v="161" actId="478"/>
          <ac:spMkLst>
            <pc:docMk/>
            <pc:sldMk cId="0" sldId="258"/>
            <ac:spMk id="7" creationId="{81934E62-F1D0-44A6-820A-2EB14BCD7D4B}"/>
          </ac:spMkLst>
        </pc:spChg>
        <pc:spChg chg="add del mod">
          <ac:chgData name="Việt Tiến Ngô" userId="f8e90c9eada1f3ee" providerId="LiveId" clId="{287FD05B-052D-4B2D-926E-74D74265FA1C}" dt="2021-03-04T07:56:04.622" v="174" actId="478"/>
          <ac:spMkLst>
            <pc:docMk/>
            <pc:sldMk cId="0" sldId="258"/>
            <ac:spMk id="9" creationId="{C31A6229-C878-4568-A203-0673AAED4FF9}"/>
          </ac:spMkLst>
        </pc:spChg>
        <pc:spChg chg="mod">
          <ac:chgData name="Việt Tiến Ngô" userId="f8e90c9eada1f3ee" providerId="LiveId" clId="{287FD05B-052D-4B2D-926E-74D74265FA1C}" dt="2021-03-04T07:52:05.185" v="118" actId="207"/>
          <ac:spMkLst>
            <pc:docMk/>
            <pc:sldMk cId="0" sldId="258"/>
            <ac:spMk id="976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7:51:59.687" v="117" actId="14100"/>
          <ac:spMkLst>
            <pc:docMk/>
            <pc:sldMk cId="0" sldId="258"/>
            <ac:spMk id="977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7:53:02.036" v="134" actId="14100"/>
          <ac:spMkLst>
            <pc:docMk/>
            <pc:sldMk cId="0" sldId="258"/>
            <ac:spMk id="978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7:56:38.161" v="189" actId="20577"/>
          <ac:spMkLst>
            <pc:docMk/>
            <pc:sldMk cId="0" sldId="258"/>
            <ac:spMk id="979" creationId="{00000000-0000-0000-0000-000000000000}"/>
          </ac:spMkLst>
        </pc:spChg>
        <pc:spChg chg="del">
          <ac:chgData name="Việt Tiến Ngô" userId="f8e90c9eada1f3ee" providerId="LiveId" clId="{287FD05B-052D-4B2D-926E-74D74265FA1C}" dt="2021-03-04T07:52:14.562" v="119" actId="478"/>
          <ac:spMkLst>
            <pc:docMk/>
            <pc:sldMk cId="0" sldId="258"/>
            <ac:spMk id="984" creationId="{00000000-0000-0000-0000-000000000000}"/>
          </ac:spMkLst>
        </pc:spChg>
        <pc:spChg chg="del">
          <ac:chgData name="Việt Tiến Ngô" userId="f8e90c9eada1f3ee" providerId="LiveId" clId="{287FD05B-052D-4B2D-926E-74D74265FA1C}" dt="2021-03-04T07:53:05.047" v="135" actId="478"/>
          <ac:spMkLst>
            <pc:docMk/>
            <pc:sldMk cId="0" sldId="258"/>
            <ac:spMk id="985" creationId="{00000000-0000-0000-0000-000000000000}"/>
          </ac:spMkLst>
        </pc:spChg>
        <pc:spChg chg="del">
          <ac:chgData name="Việt Tiến Ngô" userId="f8e90c9eada1f3ee" providerId="LiveId" clId="{287FD05B-052D-4B2D-926E-74D74265FA1C}" dt="2021-03-04T07:53:49.558" v="160" actId="478"/>
          <ac:spMkLst>
            <pc:docMk/>
            <pc:sldMk cId="0" sldId="258"/>
            <ac:spMk id="986" creationId="{00000000-0000-0000-0000-000000000000}"/>
          </ac:spMkLst>
        </pc:spChg>
        <pc:spChg chg="del">
          <ac:chgData name="Việt Tiến Ngô" userId="f8e90c9eada1f3ee" providerId="LiveId" clId="{287FD05B-052D-4B2D-926E-74D74265FA1C}" dt="2021-03-04T07:56:03.201" v="173" actId="478"/>
          <ac:spMkLst>
            <pc:docMk/>
            <pc:sldMk cId="0" sldId="258"/>
            <ac:spMk id="987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7:54:11.941" v="164" actId="14100"/>
          <ac:spMkLst>
            <pc:docMk/>
            <pc:sldMk cId="0" sldId="258"/>
            <ac:spMk id="988" creationId="{00000000-0000-0000-0000-000000000000}"/>
          </ac:spMkLst>
        </pc:spChg>
      </pc:sldChg>
      <pc:sldChg chg="del">
        <pc:chgData name="Việt Tiến Ngô" userId="f8e90c9eada1f3ee" providerId="LiveId" clId="{287FD05B-052D-4B2D-926E-74D74265FA1C}" dt="2021-03-04T09:57:51.881" v="2056" actId="47"/>
        <pc:sldMkLst>
          <pc:docMk/>
          <pc:sldMk cId="0" sldId="259"/>
        </pc:sldMkLst>
      </pc:sldChg>
      <pc:sldChg chg="del">
        <pc:chgData name="Việt Tiến Ngô" userId="f8e90c9eada1f3ee" providerId="LiveId" clId="{287FD05B-052D-4B2D-926E-74D74265FA1C}" dt="2021-03-04T09:57:51.881" v="2056" actId="47"/>
        <pc:sldMkLst>
          <pc:docMk/>
          <pc:sldMk cId="0" sldId="260"/>
        </pc:sldMkLst>
      </pc:sldChg>
      <pc:sldChg chg="addSp delSp modSp mod ord modAnim">
        <pc:chgData name="Việt Tiến Ngô" userId="f8e90c9eada1f3ee" providerId="LiveId" clId="{287FD05B-052D-4B2D-926E-74D74265FA1C}" dt="2021-03-06T12:36:11.495" v="2371"/>
        <pc:sldMkLst>
          <pc:docMk/>
          <pc:sldMk cId="0" sldId="261"/>
        </pc:sldMkLst>
        <pc:spChg chg="add del mod">
          <ac:chgData name="Việt Tiến Ngô" userId="f8e90c9eada1f3ee" providerId="LiveId" clId="{287FD05B-052D-4B2D-926E-74D74265FA1C}" dt="2021-03-04T09:09:03.485" v="1512" actId="478"/>
          <ac:spMkLst>
            <pc:docMk/>
            <pc:sldMk cId="0" sldId="261"/>
            <ac:spMk id="3" creationId="{8ADCD80C-2260-4A70-943C-1A6595CC8288}"/>
          </ac:spMkLst>
        </pc:spChg>
        <pc:spChg chg="add del mod">
          <ac:chgData name="Việt Tiến Ngô" userId="f8e90c9eada1f3ee" providerId="LiveId" clId="{287FD05B-052D-4B2D-926E-74D74265FA1C}" dt="2021-03-04T09:09:51.080" v="1537" actId="478"/>
          <ac:spMkLst>
            <pc:docMk/>
            <pc:sldMk cId="0" sldId="261"/>
            <ac:spMk id="5" creationId="{13DC0820-849B-48D8-BDE7-0B1BB5B6B995}"/>
          </ac:spMkLst>
        </pc:spChg>
        <pc:spChg chg="mod">
          <ac:chgData name="Việt Tiến Ngô" userId="f8e90c9eada1f3ee" providerId="LiveId" clId="{287FD05B-052D-4B2D-926E-74D74265FA1C}" dt="2021-03-06T09:56:14.138" v="2114" actId="14100"/>
          <ac:spMkLst>
            <pc:docMk/>
            <pc:sldMk cId="0" sldId="261"/>
            <ac:spMk id="1005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30:04.585" v="1663" actId="1076"/>
          <ac:spMkLst>
            <pc:docMk/>
            <pc:sldMk cId="0" sldId="261"/>
            <ac:spMk id="1006" creationId="{00000000-0000-0000-0000-000000000000}"/>
          </ac:spMkLst>
        </pc:spChg>
        <pc:spChg chg="del">
          <ac:chgData name="Việt Tiến Ngô" userId="f8e90c9eada1f3ee" providerId="LiveId" clId="{287FD05B-052D-4B2D-926E-74D74265FA1C}" dt="2021-03-04T09:09:33.167" v="1535" actId="478"/>
          <ac:spMkLst>
            <pc:docMk/>
            <pc:sldMk cId="0" sldId="261"/>
            <ac:spMk id="1007" creationId="{00000000-0000-0000-0000-000000000000}"/>
          </ac:spMkLst>
        </pc:spChg>
        <pc:spChg chg="del mod">
          <ac:chgData name="Việt Tiến Ngô" userId="f8e90c9eada1f3ee" providerId="LiveId" clId="{287FD05B-052D-4B2D-926E-74D74265FA1C}" dt="2021-03-04T09:09:00.876" v="1511" actId="478"/>
          <ac:spMkLst>
            <pc:docMk/>
            <pc:sldMk cId="0" sldId="261"/>
            <ac:spMk id="1008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12:00.384" v="1555" actId="1076"/>
          <ac:spMkLst>
            <pc:docMk/>
            <pc:sldMk cId="0" sldId="261"/>
            <ac:spMk id="1009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12:00.384" v="1555" actId="1076"/>
          <ac:spMkLst>
            <pc:docMk/>
            <pc:sldMk cId="0" sldId="261"/>
            <ac:spMk id="1010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12:00.384" v="1555" actId="1076"/>
          <ac:spMkLst>
            <pc:docMk/>
            <pc:sldMk cId="0" sldId="261"/>
            <ac:spMk id="1011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12:00.384" v="1555" actId="1076"/>
          <ac:spMkLst>
            <pc:docMk/>
            <pc:sldMk cId="0" sldId="261"/>
            <ac:spMk id="1012" creationId="{00000000-0000-0000-0000-000000000000}"/>
          </ac:spMkLst>
        </pc:spChg>
        <pc:picChg chg="add mod">
          <ac:chgData name="Việt Tiến Ngô" userId="f8e90c9eada1f3ee" providerId="LiveId" clId="{287FD05B-052D-4B2D-926E-74D74265FA1C}" dt="2021-03-04T09:12:00.384" v="1555" actId="1076"/>
          <ac:picMkLst>
            <pc:docMk/>
            <pc:sldMk cId="0" sldId="261"/>
            <ac:picMk id="7" creationId="{4E12D2F2-DAB7-43D4-8B0D-08B5B287EC64}"/>
          </ac:picMkLst>
        </pc:picChg>
      </pc:sldChg>
      <pc:sldChg chg="del">
        <pc:chgData name="Việt Tiến Ngô" userId="f8e90c9eada1f3ee" providerId="LiveId" clId="{287FD05B-052D-4B2D-926E-74D74265FA1C}" dt="2021-03-04T09:57:51.881" v="2056" actId="47"/>
        <pc:sldMkLst>
          <pc:docMk/>
          <pc:sldMk cId="0" sldId="262"/>
        </pc:sldMkLst>
      </pc:sldChg>
      <pc:sldChg chg="del">
        <pc:chgData name="Việt Tiến Ngô" userId="f8e90c9eada1f3ee" providerId="LiveId" clId="{287FD05B-052D-4B2D-926E-74D74265FA1C}" dt="2021-03-04T09:57:51.881" v="2056" actId="47"/>
        <pc:sldMkLst>
          <pc:docMk/>
          <pc:sldMk cId="0" sldId="263"/>
        </pc:sldMkLst>
      </pc:sldChg>
      <pc:sldChg chg="modSp mod ord modAnim modNotes">
        <pc:chgData name="Việt Tiến Ngô" userId="f8e90c9eada1f3ee" providerId="LiveId" clId="{287FD05B-052D-4B2D-926E-74D74265FA1C}" dt="2021-03-06T12:30:36.175" v="2325"/>
        <pc:sldMkLst>
          <pc:docMk/>
          <pc:sldMk cId="0" sldId="264"/>
        </pc:sldMkLst>
        <pc:spChg chg="mod">
          <ac:chgData name="Việt Tiến Ngô" userId="f8e90c9eada1f3ee" providerId="LiveId" clId="{287FD05B-052D-4B2D-926E-74D74265FA1C}" dt="2021-03-04T08:02:33.411" v="314" actId="14100"/>
          <ac:spMkLst>
            <pc:docMk/>
            <pc:sldMk cId="0" sldId="264"/>
            <ac:spMk id="1063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02:43.122" v="317" actId="20577"/>
          <ac:spMkLst>
            <pc:docMk/>
            <pc:sldMk cId="0" sldId="264"/>
            <ac:spMk id="1065" creationId="{00000000-0000-0000-0000-000000000000}"/>
          </ac:spMkLst>
        </pc:spChg>
      </pc:sldChg>
      <pc:sldChg chg="add del modAnim">
        <pc:chgData name="Việt Tiến Ngô" userId="f8e90c9eada1f3ee" providerId="LiveId" clId="{287FD05B-052D-4B2D-926E-74D74265FA1C}" dt="2021-03-06T12:37:36.034" v="2390"/>
        <pc:sldMkLst>
          <pc:docMk/>
          <pc:sldMk cId="0" sldId="265"/>
        </pc:sldMkLst>
      </pc:sldChg>
      <pc:sldChg chg="addSp delSp modSp del mod ord modNotes">
        <pc:chgData name="Việt Tiến Ngô" userId="f8e90c9eada1f3ee" providerId="LiveId" clId="{287FD05B-052D-4B2D-926E-74D74265FA1C}" dt="2021-03-04T09:46:04.560" v="1823" actId="47"/>
        <pc:sldMkLst>
          <pc:docMk/>
          <pc:sldMk cId="0" sldId="266"/>
        </pc:sldMkLst>
        <pc:spChg chg="add del mod">
          <ac:chgData name="Việt Tiến Ngô" userId="f8e90c9eada1f3ee" providerId="LiveId" clId="{287FD05B-052D-4B2D-926E-74D74265FA1C}" dt="2021-03-04T09:30:17.056" v="1666" actId="478"/>
          <ac:spMkLst>
            <pc:docMk/>
            <pc:sldMk cId="0" sldId="266"/>
            <ac:spMk id="3" creationId="{AD6AA63B-498E-448D-9316-D24846FFC2A4}"/>
          </ac:spMkLst>
        </pc:spChg>
        <pc:spChg chg="add del mod">
          <ac:chgData name="Việt Tiến Ngô" userId="f8e90c9eada1f3ee" providerId="LiveId" clId="{287FD05B-052D-4B2D-926E-74D74265FA1C}" dt="2021-03-04T09:34:26.359" v="1678" actId="478"/>
          <ac:spMkLst>
            <pc:docMk/>
            <pc:sldMk cId="0" sldId="266"/>
            <ac:spMk id="17" creationId="{C02B6EE1-ED01-4DC3-8461-191B4012B912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21" creationId="{48315574-42B0-4881-93D8-E7420A1B70D8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22" creationId="{E73CE6B0-9CE6-49D5-92BE-B45260246842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23" creationId="{69B4583B-B507-43E5-8365-25991EC3CB1B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24" creationId="{90CB55EE-627E-4A59-B901-A1AF4F5B224B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25" creationId="{6F61BDAC-A60D-4DD2-924E-B26956042A30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26" creationId="{63C8D3ED-4B8A-46C8-A123-338C65AC933A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27" creationId="{63D67B69-4C3B-40CE-B3C2-15678C2B90F2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28" creationId="{C89D524D-F970-43FC-8F17-4EE2E596175D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29" creationId="{584B6DC6-73A9-41F3-8165-21BC0F80FBA0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30" creationId="{9DCE1082-8B13-4EE1-B540-BCC4A64C8511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31" creationId="{F6400A14-F539-43AF-86BB-BAA2F56AB385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32" creationId="{7509C9C7-8FDD-4F3E-9A6C-1D4AC3E4AD34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33" creationId="{D63116CA-9C26-488B-84AA-8B937FC29AA0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34" creationId="{C458CB63-1403-42F4-8C85-DF9140680C8E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35" creationId="{388CB7D7-4768-4D59-B0D6-A6AABCFBE796}"/>
          </ac:spMkLst>
        </pc:spChg>
        <pc:spChg chg="add mod">
          <ac:chgData name="Việt Tiến Ngô" userId="f8e90c9eada1f3ee" providerId="LiveId" clId="{287FD05B-052D-4B2D-926E-74D74265FA1C}" dt="2021-03-04T09:36:00.965" v="1681"/>
          <ac:spMkLst>
            <pc:docMk/>
            <pc:sldMk cId="0" sldId="266"/>
            <ac:spMk id="36" creationId="{C12123EB-2F1A-42EB-99EC-2576BF62BBF5}"/>
          </ac:spMkLst>
        </pc:spChg>
        <pc:spChg chg="mod">
          <ac:chgData name="Việt Tiến Ngô" userId="f8e90c9eada1f3ee" providerId="LiveId" clId="{287FD05B-052D-4B2D-926E-74D74265FA1C}" dt="2021-03-04T09:34:34.020" v="1680" actId="14100"/>
          <ac:spMkLst>
            <pc:docMk/>
            <pc:sldMk cId="0" sldId="266"/>
            <ac:spMk id="1090" creationId="{00000000-0000-0000-0000-000000000000}"/>
          </ac:spMkLst>
        </pc:spChg>
        <pc:spChg chg="del mod">
          <ac:chgData name="Việt Tiến Ngô" userId="f8e90c9eada1f3ee" providerId="LiveId" clId="{287FD05B-052D-4B2D-926E-74D74265FA1C}" dt="2021-03-04T09:34:26.359" v="1678" actId="478"/>
          <ac:spMkLst>
            <pc:docMk/>
            <pc:sldMk cId="0" sldId="266"/>
            <ac:spMk id="1091" creationId="{00000000-0000-0000-0000-000000000000}"/>
          </ac:spMkLst>
        </pc:spChg>
        <pc:spChg chg="del">
          <ac:chgData name="Việt Tiến Ngô" userId="f8e90c9eada1f3ee" providerId="LiveId" clId="{287FD05B-052D-4B2D-926E-74D74265FA1C}" dt="2021-03-04T09:30:15.839" v="1665" actId="478"/>
          <ac:spMkLst>
            <pc:docMk/>
            <pc:sldMk cId="0" sldId="266"/>
            <ac:spMk id="1092" creationId="{00000000-0000-0000-0000-000000000000}"/>
          </ac:spMkLst>
        </pc:spChg>
        <pc:grpChg chg="mod">
          <ac:chgData name="Việt Tiến Ngô" userId="f8e90c9eada1f3ee" providerId="LiveId" clId="{287FD05B-052D-4B2D-926E-74D74265FA1C}" dt="2021-03-04T09:34:31.443" v="1679" actId="1076"/>
          <ac:grpSpMkLst>
            <pc:docMk/>
            <pc:sldMk cId="0" sldId="266"/>
            <ac:grpSpMk id="1093" creationId="{00000000-0000-0000-0000-000000000000}"/>
          </ac:grpSpMkLst>
        </pc:grpChg>
        <pc:picChg chg="add del mod">
          <ac:chgData name="Việt Tiến Ngô" userId="f8e90c9eada1f3ee" providerId="LiveId" clId="{287FD05B-052D-4B2D-926E-74D74265FA1C}" dt="2021-03-04T09:34:26.359" v="1678" actId="478"/>
          <ac:picMkLst>
            <pc:docMk/>
            <pc:sldMk cId="0" sldId="266"/>
            <ac:picMk id="18" creationId="{5426E735-80D7-460E-85EC-5D20DC8F0DC7}"/>
          </ac:picMkLst>
        </pc:picChg>
      </pc:sldChg>
      <pc:sldChg chg="addSp delSp modSp mod ord modAnim modNotes">
        <pc:chgData name="Việt Tiến Ngô" userId="f8e90c9eada1f3ee" providerId="LiveId" clId="{287FD05B-052D-4B2D-926E-74D74265FA1C}" dt="2021-03-06T12:27:44.530" v="2298"/>
        <pc:sldMkLst>
          <pc:docMk/>
          <pc:sldMk cId="0" sldId="267"/>
        </pc:sldMkLst>
        <pc:spChg chg="mod">
          <ac:chgData name="Việt Tiến Ngô" userId="f8e90c9eada1f3ee" providerId="LiveId" clId="{287FD05B-052D-4B2D-926E-74D74265FA1C}" dt="2021-03-04T08:56:35.588" v="1310" actId="14100"/>
          <ac:spMkLst>
            <pc:docMk/>
            <pc:sldMk cId="0" sldId="267"/>
            <ac:spMk id="1109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8:45.799" v="1388" actId="14100"/>
          <ac:spMkLst>
            <pc:docMk/>
            <pc:sldMk cId="0" sldId="267"/>
            <ac:spMk id="1110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8:07.199" v="1362" actId="14100"/>
          <ac:spMkLst>
            <pc:docMk/>
            <pc:sldMk cId="0" sldId="267"/>
            <ac:spMk id="1111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7:59:05.545" v="228" actId="1076"/>
          <ac:spMkLst>
            <pc:docMk/>
            <pc:sldMk cId="0" sldId="267"/>
            <ac:spMk id="1112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6:26.641" v="1303" actId="14100"/>
          <ac:spMkLst>
            <pc:docMk/>
            <pc:sldMk cId="0" sldId="267"/>
            <ac:spMk id="1113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14:20:09.210" v="2067" actId="20577"/>
          <ac:spMkLst>
            <pc:docMk/>
            <pc:sldMk cId="0" sldId="267"/>
            <ac:spMk id="1114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8:31.378" v="1381" actId="14100"/>
          <ac:spMkLst>
            <pc:docMk/>
            <pc:sldMk cId="0" sldId="267"/>
            <ac:spMk id="1115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6:57.399" v="1343" actId="14100"/>
          <ac:spMkLst>
            <pc:docMk/>
            <pc:sldMk cId="0" sldId="267"/>
            <ac:spMk id="1116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9:10.218" v="1391" actId="20577"/>
          <ac:spMkLst>
            <pc:docMk/>
            <pc:sldMk cId="0" sldId="267"/>
            <ac:spMk id="1117" creationId="{00000000-0000-0000-0000-000000000000}"/>
          </ac:spMkLst>
        </pc:spChg>
        <pc:grpChg chg="mod">
          <ac:chgData name="Việt Tiến Ngô" userId="f8e90c9eada1f3ee" providerId="LiveId" clId="{287FD05B-052D-4B2D-926E-74D74265FA1C}" dt="2021-03-06T09:53:44.184" v="2071" actId="1076"/>
          <ac:grpSpMkLst>
            <pc:docMk/>
            <pc:sldMk cId="0" sldId="267"/>
            <ac:grpSpMk id="1118" creationId="{00000000-0000-0000-0000-000000000000}"/>
          </ac:grpSpMkLst>
        </pc:grpChg>
        <pc:grpChg chg="mod">
          <ac:chgData name="Việt Tiến Ngô" userId="f8e90c9eada1f3ee" providerId="LiveId" clId="{287FD05B-052D-4B2D-926E-74D74265FA1C}" dt="2021-03-06T09:54:54.996" v="2081" actId="1076"/>
          <ac:grpSpMkLst>
            <pc:docMk/>
            <pc:sldMk cId="0" sldId="267"/>
            <ac:grpSpMk id="1133" creationId="{00000000-0000-0000-0000-000000000000}"/>
          </ac:grpSpMkLst>
        </pc:grpChg>
        <pc:grpChg chg="mod">
          <ac:chgData name="Việt Tiến Ngô" userId="f8e90c9eada1f3ee" providerId="LiveId" clId="{287FD05B-052D-4B2D-926E-74D74265FA1C}" dt="2021-03-06T09:54:24.088" v="2077" actId="14100"/>
          <ac:grpSpMkLst>
            <pc:docMk/>
            <pc:sldMk cId="0" sldId="267"/>
            <ac:grpSpMk id="1143" creationId="{00000000-0000-0000-0000-000000000000}"/>
          </ac:grpSpMkLst>
        </pc:grpChg>
        <pc:grpChg chg="del">
          <ac:chgData name="Việt Tiến Ngô" userId="f8e90c9eada1f3ee" providerId="LiveId" clId="{287FD05B-052D-4B2D-926E-74D74265FA1C}" dt="2021-03-06T09:54:09.717" v="2073" actId="478"/>
          <ac:grpSpMkLst>
            <pc:docMk/>
            <pc:sldMk cId="0" sldId="267"/>
            <ac:grpSpMk id="1156" creationId="{00000000-0000-0000-0000-000000000000}"/>
          </ac:grpSpMkLst>
        </pc:grpChg>
        <pc:picChg chg="add mod">
          <ac:chgData name="Việt Tiến Ngô" userId="f8e90c9eada1f3ee" providerId="LiveId" clId="{287FD05B-052D-4B2D-926E-74D74265FA1C}" dt="2021-03-06T11:37:54.379" v="2115" actId="1076"/>
          <ac:picMkLst>
            <pc:docMk/>
            <pc:sldMk cId="0" sldId="267"/>
            <ac:picMk id="2" creationId="{23454659-2029-4E73-9E32-0F429CFB258D}"/>
          </ac:picMkLst>
        </pc:picChg>
      </pc:sldChg>
      <pc:sldChg chg="addSp delSp modSp mod ord modAnim">
        <pc:chgData name="Việt Tiến Ngô" userId="f8e90c9eada1f3ee" providerId="LiveId" clId="{287FD05B-052D-4B2D-926E-74D74265FA1C}" dt="2021-03-06T12:36:54.971" v="2382"/>
        <pc:sldMkLst>
          <pc:docMk/>
          <pc:sldMk cId="0" sldId="268"/>
        </pc:sldMkLst>
        <pc:spChg chg="add del mod">
          <ac:chgData name="Việt Tiến Ngô" userId="f8e90c9eada1f3ee" providerId="LiveId" clId="{287FD05B-052D-4B2D-926E-74D74265FA1C}" dt="2021-03-04T09:36:22.763" v="1683" actId="478"/>
          <ac:spMkLst>
            <pc:docMk/>
            <pc:sldMk cId="0" sldId="268"/>
            <ac:spMk id="3" creationId="{53D58D71-EF6F-4517-B992-B3A7958B0558}"/>
          </ac:spMkLst>
        </pc:spChg>
        <pc:spChg chg="add del mod">
          <ac:chgData name="Việt Tiến Ngô" userId="f8e90c9eada1f3ee" providerId="LiveId" clId="{287FD05B-052D-4B2D-926E-74D74265FA1C}" dt="2021-03-04T09:38:08.973" v="1717" actId="478"/>
          <ac:spMkLst>
            <pc:docMk/>
            <pc:sldMk cId="0" sldId="268"/>
            <ac:spMk id="5" creationId="{AC10ABD8-50E2-4CC9-899C-137DA2BF41BF}"/>
          </ac:spMkLst>
        </pc:spChg>
        <pc:spChg chg="add del mod">
          <ac:chgData name="Việt Tiến Ngô" userId="f8e90c9eada1f3ee" providerId="LiveId" clId="{287FD05B-052D-4B2D-926E-74D74265FA1C}" dt="2021-03-04T09:38:30.727" v="1736" actId="478"/>
          <ac:spMkLst>
            <pc:docMk/>
            <pc:sldMk cId="0" sldId="268"/>
            <ac:spMk id="7" creationId="{AB5407A0-827C-4AB0-BC51-CC05382D494A}"/>
          </ac:spMkLst>
        </pc:spChg>
        <pc:spChg chg="add del mod">
          <ac:chgData name="Việt Tiến Ngô" userId="f8e90c9eada1f3ee" providerId="LiveId" clId="{287FD05B-052D-4B2D-926E-74D74265FA1C}" dt="2021-03-04T09:38:58.149" v="1748" actId="478"/>
          <ac:spMkLst>
            <pc:docMk/>
            <pc:sldMk cId="0" sldId="268"/>
            <ac:spMk id="9" creationId="{7B0A1449-E6D5-4263-848F-2997BCDCD6E0}"/>
          </ac:spMkLst>
        </pc:spChg>
        <pc:spChg chg="add del mod">
          <ac:chgData name="Việt Tiến Ngô" userId="f8e90c9eada1f3ee" providerId="LiveId" clId="{287FD05B-052D-4B2D-926E-74D74265FA1C}" dt="2021-03-04T09:39:24.815" v="1765" actId="478"/>
          <ac:spMkLst>
            <pc:docMk/>
            <pc:sldMk cId="0" sldId="268"/>
            <ac:spMk id="11" creationId="{BBEFC269-353F-442F-9B01-49CDA39A1C87}"/>
          </ac:spMkLst>
        </pc:spChg>
        <pc:spChg chg="add mod">
          <ac:chgData name="Việt Tiến Ngô" userId="f8e90c9eada1f3ee" providerId="LiveId" clId="{287FD05B-052D-4B2D-926E-74D74265FA1C}" dt="2021-03-06T12:05:06.022" v="2261" actId="1076"/>
          <ac:spMkLst>
            <pc:docMk/>
            <pc:sldMk cId="0" sldId="268"/>
            <ac:spMk id="21" creationId="{5FEBC1F7-EF22-4806-9C29-FBA23D24B7CF}"/>
          </ac:spMkLst>
        </pc:spChg>
        <pc:spChg chg="mod">
          <ac:chgData name="Việt Tiến Ngô" userId="f8e90c9eada1f3ee" providerId="LiveId" clId="{287FD05B-052D-4B2D-926E-74D74265FA1C}" dt="2021-03-04T09:36:23.373" v="1684"/>
          <ac:spMkLst>
            <pc:docMk/>
            <pc:sldMk cId="0" sldId="268"/>
            <ac:spMk id="23" creationId="{52672E11-9CAA-4A65-AF11-4F45E77A59D8}"/>
          </ac:spMkLst>
        </pc:spChg>
        <pc:spChg chg="mod">
          <ac:chgData name="Việt Tiến Ngô" userId="f8e90c9eada1f3ee" providerId="LiveId" clId="{287FD05B-052D-4B2D-926E-74D74265FA1C}" dt="2021-03-04T09:36:23.373" v="1684"/>
          <ac:spMkLst>
            <pc:docMk/>
            <pc:sldMk cId="0" sldId="268"/>
            <ac:spMk id="24" creationId="{C40ADAF5-0E98-4C17-9028-7B3B133E0FF8}"/>
          </ac:spMkLst>
        </pc:spChg>
        <pc:spChg chg="mod">
          <ac:chgData name="Việt Tiến Ngô" userId="f8e90c9eada1f3ee" providerId="LiveId" clId="{287FD05B-052D-4B2D-926E-74D74265FA1C}" dt="2021-03-04T09:36:23.373" v="1684"/>
          <ac:spMkLst>
            <pc:docMk/>
            <pc:sldMk cId="0" sldId="268"/>
            <ac:spMk id="25" creationId="{C1490E6D-5BDA-44B6-8353-47183EDE836C}"/>
          </ac:spMkLst>
        </pc:spChg>
        <pc:spChg chg="mod">
          <ac:chgData name="Việt Tiến Ngô" userId="f8e90c9eada1f3ee" providerId="LiveId" clId="{287FD05B-052D-4B2D-926E-74D74265FA1C}" dt="2021-03-04T09:36:23.373" v="1684"/>
          <ac:spMkLst>
            <pc:docMk/>
            <pc:sldMk cId="0" sldId="268"/>
            <ac:spMk id="26" creationId="{7A180677-2AD7-4F98-A31A-B76CB4E9C7BE}"/>
          </ac:spMkLst>
        </pc:spChg>
        <pc:spChg chg="mod">
          <ac:chgData name="Việt Tiến Ngô" userId="f8e90c9eada1f3ee" providerId="LiveId" clId="{287FD05B-052D-4B2D-926E-74D74265FA1C}" dt="2021-03-04T09:36:23.373" v="1684"/>
          <ac:spMkLst>
            <pc:docMk/>
            <pc:sldMk cId="0" sldId="268"/>
            <ac:spMk id="27" creationId="{F1B49675-8759-4CA0-A805-BF7D6124F168}"/>
          </ac:spMkLst>
        </pc:spChg>
        <pc:spChg chg="mod">
          <ac:chgData name="Việt Tiến Ngô" userId="f8e90c9eada1f3ee" providerId="LiveId" clId="{287FD05B-052D-4B2D-926E-74D74265FA1C}" dt="2021-03-04T09:36:23.373" v="1684"/>
          <ac:spMkLst>
            <pc:docMk/>
            <pc:sldMk cId="0" sldId="268"/>
            <ac:spMk id="28" creationId="{24B71800-32E7-41F8-BCE4-C69B0F739E7A}"/>
          </ac:spMkLst>
        </pc:spChg>
        <pc:spChg chg="mod">
          <ac:chgData name="Việt Tiến Ngô" userId="f8e90c9eada1f3ee" providerId="LiveId" clId="{287FD05B-052D-4B2D-926E-74D74265FA1C}" dt="2021-03-04T09:36:23.373" v="1684"/>
          <ac:spMkLst>
            <pc:docMk/>
            <pc:sldMk cId="0" sldId="268"/>
            <ac:spMk id="29" creationId="{3C5EA8D3-ACB5-4F69-92B7-9184519C5F7B}"/>
          </ac:spMkLst>
        </pc:spChg>
        <pc:spChg chg="mod">
          <ac:chgData name="Việt Tiến Ngô" userId="f8e90c9eada1f3ee" providerId="LiveId" clId="{287FD05B-052D-4B2D-926E-74D74265FA1C}" dt="2021-03-04T09:36:23.373" v="1684"/>
          <ac:spMkLst>
            <pc:docMk/>
            <pc:sldMk cId="0" sldId="268"/>
            <ac:spMk id="30" creationId="{48BB76B7-A3F9-4EB5-84EE-632258457DB9}"/>
          </ac:spMkLst>
        </pc:spChg>
        <pc:spChg chg="mod">
          <ac:chgData name="Việt Tiến Ngô" userId="f8e90c9eada1f3ee" providerId="LiveId" clId="{287FD05B-052D-4B2D-926E-74D74265FA1C}" dt="2021-03-04T09:36:23.373" v="1684"/>
          <ac:spMkLst>
            <pc:docMk/>
            <pc:sldMk cId="0" sldId="268"/>
            <ac:spMk id="31" creationId="{1401A4B0-ADC7-4FB6-95DE-0A508B523F61}"/>
          </ac:spMkLst>
        </pc:spChg>
        <pc:spChg chg="mod">
          <ac:chgData name="Việt Tiến Ngô" userId="f8e90c9eada1f3ee" providerId="LiveId" clId="{287FD05B-052D-4B2D-926E-74D74265FA1C}" dt="2021-03-04T09:36:23.373" v="1684"/>
          <ac:spMkLst>
            <pc:docMk/>
            <pc:sldMk cId="0" sldId="268"/>
            <ac:spMk id="32" creationId="{B5DD4DD3-B1F2-4F5B-BF10-10E87814CBF7}"/>
          </ac:spMkLst>
        </pc:spChg>
        <pc:spChg chg="mod">
          <ac:chgData name="Việt Tiến Ngô" userId="f8e90c9eada1f3ee" providerId="LiveId" clId="{287FD05B-052D-4B2D-926E-74D74265FA1C}" dt="2021-03-04T09:36:23.373" v="1684"/>
          <ac:spMkLst>
            <pc:docMk/>
            <pc:sldMk cId="0" sldId="268"/>
            <ac:spMk id="33" creationId="{2D84E07E-740D-4E08-8C10-A289197147AD}"/>
          </ac:spMkLst>
        </pc:spChg>
        <pc:spChg chg="del">
          <ac:chgData name="Việt Tiến Ngô" userId="f8e90c9eada1f3ee" providerId="LiveId" clId="{287FD05B-052D-4B2D-926E-74D74265FA1C}" dt="2021-03-04T09:38:07.253" v="1716" actId="478"/>
          <ac:spMkLst>
            <pc:docMk/>
            <pc:sldMk cId="0" sldId="268"/>
            <ac:spMk id="1181" creationId="{00000000-0000-0000-0000-000000000000}"/>
          </ac:spMkLst>
        </pc:spChg>
        <pc:spChg chg="del">
          <ac:chgData name="Việt Tiến Ngô" userId="f8e90c9eada1f3ee" providerId="LiveId" clId="{287FD05B-052D-4B2D-926E-74D74265FA1C}" dt="2021-03-04T09:38:56.776" v="1747" actId="478"/>
          <ac:spMkLst>
            <pc:docMk/>
            <pc:sldMk cId="0" sldId="268"/>
            <ac:spMk id="1182" creationId="{00000000-0000-0000-0000-000000000000}"/>
          </ac:spMkLst>
        </pc:spChg>
        <pc:spChg chg="del">
          <ac:chgData name="Việt Tiến Ngô" userId="f8e90c9eada1f3ee" providerId="LiveId" clId="{287FD05B-052D-4B2D-926E-74D74265FA1C}" dt="2021-03-04T09:38:29.972" v="1735" actId="478"/>
          <ac:spMkLst>
            <pc:docMk/>
            <pc:sldMk cId="0" sldId="268"/>
            <ac:spMk id="1183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39:41.654" v="1767" actId="1076"/>
          <ac:spMkLst>
            <pc:docMk/>
            <pc:sldMk cId="0" sldId="268"/>
            <ac:spMk id="1184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42:14.157" v="1816" actId="20577"/>
          <ac:spMkLst>
            <pc:docMk/>
            <pc:sldMk cId="0" sldId="268"/>
            <ac:spMk id="1185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38:38.181" v="1737" actId="1076"/>
          <ac:spMkLst>
            <pc:docMk/>
            <pc:sldMk cId="0" sldId="268"/>
            <ac:spMk id="1186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39:50.023" v="1769" actId="1076"/>
          <ac:spMkLst>
            <pc:docMk/>
            <pc:sldMk cId="0" sldId="268"/>
            <ac:spMk id="1187" creationId="{00000000-0000-0000-0000-000000000000}"/>
          </ac:spMkLst>
        </pc:spChg>
        <pc:spChg chg="del">
          <ac:chgData name="Việt Tiến Ngô" userId="f8e90c9eada1f3ee" providerId="LiveId" clId="{287FD05B-052D-4B2D-926E-74D74265FA1C}" dt="2021-03-04T09:39:23.828" v="1764" actId="478"/>
          <ac:spMkLst>
            <pc:docMk/>
            <pc:sldMk cId="0" sldId="268"/>
            <ac:spMk id="1188" creationId="{00000000-0000-0000-0000-000000000000}"/>
          </ac:spMkLst>
        </pc:spChg>
        <pc:spChg chg="del">
          <ac:chgData name="Việt Tiến Ngô" userId="f8e90c9eada1f3ee" providerId="LiveId" clId="{287FD05B-052D-4B2D-926E-74D74265FA1C}" dt="2021-03-04T09:36:20.221" v="1682" actId="478"/>
          <ac:spMkLst>
            <pc:docMk/>
            <pc:sldMk cId="0" sldId="268"/>
            <ac:spMk id="1189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41:52.187" v="1793" actId="1076"/>
          <ac:spMkLst>
            <pc:docMk/>
            <pc:sldMk cId="0" sldId="268"/>
            <ac:spMk id="1190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41:48.091" v="1792" actId="1076"/>
          <ac:spMkLst>
            <pc:docMk/>
            <pc:sldMk cId="0" sldId="268"/>
            <ac:spMk id="1191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41:38.998" v="1791" actId="1076"/>
          <ac:spMkLst>
            <pc:docMk/>
            <pc:sldMk cId="0" sldId="268"/>
            <ac:spMk id="1192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42:15.113" v="1817" actId="20577"/>
          <ac:spMkLst>
            <pc:docMk/>
            <pc:sldMk cId="0" sldId="268"/>
            <ac:spMk id="1193" creationId="{00000000-0000-0000-0000-000000000000}"/>
          </ac:spMkLst>
        </pc:spChg>
        <pc:grpChg chg="add mod">
          <ac:chgData name="Việt Tiến Ngô" userId="f8e90c9eada1f3ee" providerId="LiveId" clId="{287FD05B-052D-4B2D-926E-74D74265FA1C}" dt="2021-03-06T12:05:01.953" v="2260" actId="1076"/>
          <ac:grpSpMkLst>
            <pc:docMk/>
            <pc:sldMk cId="0" sldId="268"/>
            <ac:grpSpMk id="22" creationId="{D3430DEC-091D-4FA3-985E-16ED929569D2}"/>
          </ac:grpSpMkLst>
        </pc:grpChg>
      </pc:sldChg>
      <pc:sldChg chg="modSp mod ord modAnim modNotes">
        <pc:chgData name="Việt Tiến Ngô" userId="f8e90c9eada1f3ee" providerId="LiveId" clId="{287FD05B-052D-4B2D-926E-74D74265FA1C}" dt="2021-03-06T12:33:21.365" v="2346"/>
        <pc:sldMkLst>
          <pc:docMk/>
          <pc:sldMk cId="0" sldId="269"/>
        </pc:sldMkLst>
        <pc:spChg chg="mod">
          <ac:chgData name="Việt Tiến Ngô" userId="f8e90c9eada1f3ee" providerId="LiveId" clId="{287FD05B-052D-4B2D-926E-74D74265FA1C}" dt="2021-03-04T08:51:33.148" v="1137" actId="20577"/>
          <ac:spMkLst>
            <pc:docMk/>
            <pc:sldMk cId="0" sldId="269"/>
            <ac:spMk id="1198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2:31.558" v="1205" actId="1076"/>
          <ac:spMkLst>
            <pc:docMk/>
            <pc:sldMk cId="0" sldId="269"/>
            <ac:spMk id="1200" creationId="{00000000-0000-0000-0000-000000000000}"/>
          </ac:spMkLst>
        </pc:spChg>
      </pc:sldChg>
      <pc:sldChg chg="del">
        <pc:chgData name="Việt Tiến Ngô" userId="f8e90c9eada1f3ee" providerId="LiveId" clId="{287FD05B-052D-4B2D-926E-74D74265FA1C}" dt="2021-03-04T09:57:51.881" v="2056" actId="47"/>
        <pc:sldMkLst>
          <pc:docMk/>
          <pc:sldMk cId="0" sldId="270"/>
        </pc:sldMkLst>
      </pc:sldChg>
      <pc:sldChg chg="add del ord modAnim modNotes">
        <pc:chgData name="Việt Tiến Ngô" userId="f8e90c9eada1f3ee" providerId="LiveId" clId="{287FD05B-052D-4B2D-926E-74D74265FA1C}" dt="2021-03-06T12:37:07.496" v="2385"/>
        <pc:sldMkLst>
          <pc:docMk/>
          <pc:sldMk cId="0" sldId="271"/>
        </pc:sldMkLst>
      </pc:sldChg>
      <pc:sldChg chg="modSp mod ord modAnim modNotes">
        <pc:chgData name="Việt Tiến Ngô" userId="f8e90c9eada1f3ee" providerId="LiveId" clId="{287FD05B-052D-4B2D-926E-74D74265FA1C}" dt="2021-03-06T12:34:33.034" v="2352"/>
        <pc:sldMkLst>
          <pc:docMk/>
          <pc:sldMk cId="0" sldId="272"/>
        </pc:sldMkLst>
        <pc:spChg chg="mod">
          <ac:chgData name="Việt Tiến Ngô" userId="f8e90c9eada1f3ee" providerId="LiveId" clId="{287FD05B-052D-4B2D-926E-74D74265FA1C}" dt="2021-03-04T09:00:36.780" v="1459" actId="14100"/>
          <ac:spMkLst>
            <pc:docMk/>
            <pc:sldMk cId="0" sldId="272"/>
            <ac:spMk id="1224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00:06.530" v="1458" actId="14100"/>
          <ac:spMkLst>
            <pc:docMk/>
            <pc:sldMk cId="0" sldId="272"/>
            <ac:spMk id="1226" creationId="{00000000-0000-0000-0000-000000000000}"/>
          </ac:spMkLst>
        </pc:spChg>
      </pc:sldChg>
      <pc:sldChg chg="del">
        <pc:chgData name="Việt Tiến Ngô" userId="f8e90c9eada1f3ee" providerId="LiveId" clId="{287FD05B-052D-4B2D-926E-74D74265FA1C}" dt="2021-03-04T09:57:51.881" v="2056" actId="47"/>
        <pc:sldMkLst>
          <pc:docMk/>
          <pc:sldMk cId="0" sldId="273"/>
        </pc:sldMkLst>
      </pc:sldChg>
      <pc:sldChg chg="del ord modNotes">
        <pc:chgData name="Việt Tiến Ngô" userId="f8e90c9eada1f3ee" providerId="LiveId" clId="{287FD05B-052D-4B2D-926E-74D74265FA1C}" dt="2021-03-04T09:57:51.881" v="2056" actId="47"/>
        <pc:sldMkLst>
          <pc:docMk/>
          <pc:sldMk cId="0" sldId="274"/>
        </pc:sldMkLst>
      </pc:sldChg>
      <pc:sldChg chg="del">
        <pc:chgData name="Việt Tiến Ngô" userId="f8e90c9eada1f3ee" providerId="LiveId" clId="{287FD05B-052D-4B2D-926E-74D74265FA1C}" dt="2021-03-04T09:57:51.881" v="2056" actId="47"/>
        <pc:sldMkLst>
          <pc:docMk/>
          <pc:sldMk cId="0" sldId="275"/>
        </pc:sldMkLst>
      </pc:sldChg>
      <pc:sldChg chg="del">
        <pc:chgData name="Việt Tiến Ngô" userId="f8e90c9eada1f3ee" providerId="LiveId" clId="{287FD05B-052D-4B2D-926E-74D74265FA1C}" dt="2021-03-04T09:57:51.881" v="2056" actId="47"/>
        <pc:sldMkLst>
          <pc:docMk/>
          <pc:sldMk cId="0" sldId="276"/>
        </pc:sldMkLst>
      </pc:sldChg>
      <pc:sldChg chg="add del modAnim">
        <pc:chgData name="Việt Tiến Ngô" userId="f8e90c9eada1f3ee" providerId="LiveId" clId="{287FD05B-052D-4B2D-926E-74D74265FA1C}" dt="2021-03-06T12:33:38.626" v="2348"/>
        <pc:sldMkLst>
          <pc:docMk/>
          <pc:sldMk cId="0" sldId="277"/>
        </pc:sldMkLst>
      </pc:sldChg>
      <pc:sldChg chg="del">
        <pc:chgData name="Việt Tiến Ngô" userId="f8e90c9eada1f3ee" providerId="LiveId" clId="{287FD05B-052D-4B2D-926E-74D74265FA1C}" dt="2021-03-04T09:57:51.881" v="2056" actId="47"/>
        <pc:sldMkLst>
          <pc:docMk/>
          <pc:sldMk cId="0" sldId="278"/>
        </pc:sldMkLst>
      </pc:sldChg>
      <pc:sldChg chg="del">
        <pc:chgData name="Việt Tiến Ngô" userId="f8e90c9eada1f3ee" providerId="LiveId" clId="{287FD05B-052D-4B2D-926E-74D74265FA1C}" dt="2021-03-04T09:57:51.881" v="2056" actId="47"/>
        <pc:sldMkLst>
          <pc:docMk/>
          <pc:sldMk cId="0" sldId="279"/>
        </pc:sldMkLst>
      </pc:sldChg>
      <pc:sldChg chg="addSp delSp modSp mod ord modAnim modNotes">
        <pc:chgData name="Việt Tiến Ngô" userId="f8e90c9eada1f3ee" providerId="LiveId" clId="{287FD05B-052D-4B2D-926E-74D74265FA1C}" dt="2021-03-06T12:31:21.995" v="2333"/>
        <pc:sldMkLst>
          <pc:docMk/>
          <pc:sldMk cId="0" sldId="280"/>
        </pc:sldMkLst>
        <pc:spChg chg="add mod">
          <ac:chgData name="Việt Tiến Ngô" userId="f8e90c9eada1f3ee" providerId="LiveId" clId="{287FD05B-052D-4B2D-926E-74D74265FA1C}" dt="2021-03-04T08:08:55.938" v="389" actId="571"/>
          <ac:spMkLst>
            <pc:docMk/>
            <pc:sldMk cId="0" sldId="280"/>
            <ac:spMk id="25" creationId="{3F407666-39B4-4CAC-B6AA-5AE64E7A19EC}"/>
          </ac:spMkLst>
        </pc:spChg>
        <pc:spChg chg="add mod">
          <ac:chgData name="Việt Tiến Ngô" userId="f8e90c9eada1f3ee" providerId="LiveId" clId="{287FD05B-052D-4B2D-926E-74D74265FA1C}" dt="2021-03-04T08:08:55.938" v="389" actId="571"/>
          <ac:spMkLst>
            <pc:docMk/>
            <pc:sldMk cId="0" sldId="280"/>
            <ac:spMk id="26" creationId="{E9D600F3-D77F-469D-BD89-C7ABA0467366}"/>
          </ac:spMkLst>
        </pc:spChg>
        <pc:spChg chg="add mod">
          <ac:chgData name="Việt Tiến Ngô" userId="f8e90c9eada1f3ee" providerId="LiveId" clId="{287FD05B-052D-4B2D-926E-74D74265FA1C}" dt="2021-03-04T08:08:55.938" v="389" actId="571"/>
          <ac:spMkLst>
            <pc:docMk/>
            <pc:sldMk cId="0" sldId="280"/>
            <ac:spMk id="27" creationId="{17CBF479-6A07-4083-9CCB-85034D5ECD77}"/>
          </ac:spMkLst>
        </pc:spChg>
        <pc:spChg chg="add mod">
          <ac:chgData name="Việt Tiến Ngô" userId="f8e90c9eada1f3ee" providerId="LiveId" clId="{287FD05B-052D-4B2D-926E-74D74265FA1C}" dt="2021-03-04T08:08:55.938" v="389" actId="571"/>
          <ac:spMkLst>
            <pc:docMk/>
            <pc:sldMk cId="0" sldId="280"/>
            <ac:spMk id="28" creationId="{2F102CA1-488A-4A15-BBE6-255F2D2806FA}"/>
          </ac:spMkLst>
        </pc:spChg>
        <pc:spChg chg="add mod">
          <ac:chgData name="Việt Tiến Ngô" userId="f8e90c9eada1f3ee" providerId="LiveId" clId="{287FD05B-052D-4B2D-926E-74D74265FA1C}" dt="2021-03-04T08:08:55.938" v="389" actId="571"/>
          <ac:spMkLst>
            <pc:docMk/>
            <pc:sldMk cId="0" sldId="280"/>
            <ac:spMk id="29" creationId="{BB1E2875-E905-4505-95ED-A57005956CC2}"/>
          </ac:spMkLst>
        </pc:spChg>
        <pc:spChg chg="add mod">
          <ac:chgData name="Việt Tiến Ngô" userId="f8e90c9eada1f3ee" providerId="LiveId" clId="{287FD05B-052D-4B2D-926E-74D74265FA1C}" dt="2021-03-04T08:08:55.938" v="389" actId="571"/>
          <ac:spMkLst>
            <pc:docMk/>
            <pc:sldMk cId="0" sldId="280"/>
            <ac:spMk id="30" creationId="{F9BAA1F4-60B0-4054-8A02-2EB8658B59B5}"/>
          </ac:spMkLst>
        </pc:spChg>
        <pc:spChg chg="add mod">
          <ac:chgData name="Việt Tiến Ngô" userId="f8e90c9eada1f3ee" providerId="LiveId" clId="{287FD05B-052D-4B2D-926E-74D74265FA1C}" dt="2021-03-04T08:08:55.938" v="389" actId="571"/>
          <ac:spMkLst>
            <pc:docMk/>
            <pc:sldMk cId="0" sldId="280"/>
            <ac:spMk id="31" creationId="{312567CE-4EF1-4602-A79D-7D1F03B25F88}"/>
          </ac:spMkLst>
        </pc:spChg>
        <pc:spChg chg="add mod">
          <ac:chgData name="Việt Tiến Ngô" userId="f8e90c9eada1f3ee" providerId="LiveId" clId="{287FD05B-052D-4B2D-926E-74D74265FA1C}" dt="2021-03-04T08:08:55.938" v="389" actId="571"/>
          <ac:spMkLst>
            <pc:docMk/>
            <pc:sldMk cId="0" sldId="280"/>
            <ac:spMk id="32" creationId="{7F39C569-C6B9-42D8-AFF6-9D724D25C10D}"/>
          </ac:spMkLst>
        </pc:spChg>
        <pc:spChg chg="add mod">
          <ac:chgData name="Việt Tiến Ngô" userId="f8e90c9eada1f3ee" providerId="LiveId" clId="{287FD05B-052D-4B2D-926E-74D74265FA1C}" dt="2021-03-04T08:08:55.938" v="389" actId="571"/>
          <ac:spMkLst>
            <pc:docMk/>
            <pc:sldMk cId="0" sldId="280"/>
            <ac:spMk id="33" creationId="{5E11883A-7EC6-4178-B5D6-14800EA11DD5}"/>
          </ac:spMkLst>
        </pc:spChg>
        <pc:spChg chg="add mod">
          <ac:chgData name="Việt Tiến Ngô" userId="f8e90c9eada1f3ee" providerId="LiveId" clId="{287FD05B-052D-4B2D-926E-74D74265FA1C}" dt="2021-03-04T08:08:55.938" v="389" actId="571"/>
          <ac:spMkLst>
            <pc:docMk/>
            <pc:sldMk cId="0" sldId="280"/>
            <ac:spMk id="34" creationId="{9DC41910-8441-41FC-A482-8C557C723E54}"/>
          </ac:spMkLst>
        </pc:spChg>
        <pc:spChg chg="add mod">
          <ac:chgData name="Việt Tiến Ngô" userId="f8e90c9eada1f3ee" providerId="LiveId" clId="{287FD05B-052D-4B2D-926E-74D74265FA1C}" dt="2021-03-04T08:11:16.383" v="670" actId="571"/>
          <ac:spMkLst>
            <pc:docMk/>
            <pc:sldMk cId="0" sldId="280"/>
            <ac:spMk id="36" creationId="{E3AE35A3-E727-4299-9B4A-B8B95ADFC999}"/>
          </ac:spMkLst>
        </pc:spChg>
        <pc:spChg chg="add mod">
          <ac:chgData name="Việt Tiến Ngô" userId="f8e90c9eada1f3ee" providerId="LiveId" clId="{287FD05B-052D-4B2D-926E-74D74265FA1C}" dt="2021-03-04T08:17:34.830" v="838" actId="571"/>
          <ac:spMkLst>
            <pc:docMk/>
            <pc:sldMk cId="0" sldId="280"/>
            <ac:spMk id="38" creationId="{0E7A908D-6536-4F3F-ACD3-70B9CE5622EE}"/>
          </ac:spMkLst>
        </pc:spChg>
        <pc:spChg chg="add mod">
          <ac:chgData name="Việt Tiến Ngô" userId="f8e90c9eada1f3ee" providerId="LiveId" clId="{287FD05B-052D-4B2D-926E-74D74265FA1C}" dt="2021-03-04T08:17:34.830" v="838" actId="571"/>
          <ac:spMkLst>
            <pc:docMk/>
            <pc:sldMk cId="0" sldId="280"/>
            <ac:spMk id="39" creationId="{FB8EDB55-F9DF-45EC-A616-CB63058A978F}"/>
          </ac:spMkLst>
        </pc:spChg>
        <pc:spChg chg="add mod">
          <ac:chgData name="Việt Tiến Ngô" userId="f8e90c9eada1f3ee" providerId="LiveId" clId="{287FD05B-052D-4B2D-926E-74D74265FA1C}" dt="2021-03-04T08:17:34.830" v="838" actId="571"/>
          <ac:spMkLst>
            <pc:docMk/>
            <pc:sldMk cId="0" sldId="280"/>
            <ac:spMk id="40" creationId="{5B281D39-1988-42F9-9D93-573712068DF9}"/>
          </ac:spMkLst>
        </pc:spChg>
        <pc:spChg chg="add mod">
          <ac:chgData name="Việt Tiến Ngô" userId="f8e90c9eada1f3ee" providerId="LiveId" clId="{287FD05B-052D-4B2D-926E-74D74265FA1C}" dt="2021-03-04T08:17:34.830" v="838" actId="571"/>
          <ac:spMkLst>
            <pc:docMk/>
            <pc:sldMk cId="0" sldId="280"/>
            <ac:spMk id="41" creationId="{E41CCFDD-E9A0-46FC-B8B2-B8B5987D39E4}"/>
          </ac:spMkLst>
        </pc:spChg>
        <pc:spChg chg="add mod">
          <ac:chgData name="Việt Tiến Ngô" userId="f8e90c9eada1f3ee" providerId="LiveId" clId="{287FD05B-052D-4B2D-926E-74D74265FA1C}" dt="2021-03-04T08:17:34.830" v="838" actId="571"/>
          <ac:spMkLst>
            <pc:docMk/>
            <pc:sldMk cId="0" sldId="280"/>
            <ac:spMk id="42" creationId="{EB8C054B-C09F-401D-AE61-AF3FA24A5EF7}"/>
          </ac:spMkLst>
        </pc:spChg>
        <pc:spChg chg="add mod">
          <ac:chgData name="Việt Tiến Ngô" userId="f8e90c9eada1f3ee" providerId="LiveId" clId="{287FD05B-052D-4B2D-926E-74D74265FA1C}" dt="2021-03-04T08:17:54.596" v="841" actId="164"/>
          <ac:spMkLst>
            <pc:docMk/>
            <pc:sldMk cId="0" sldId="280"/>
            <ac:spMk id="43" creationId="{E51C0755-89D8-44EB-A20E-2A704FE87A75}"/>
          </ac:spMkLst>
        </pc:spChg>
        <pc:spChg chg="add mod">
          <ac:chgData name="Việt Tiến Ngô" userId="f8e90c9eada1f3ee" providerId="LiveId" clId="{287FD05B-052D-4B2D-926E-74D74265FA1C}" dt="2021-03-04T08:17:54.596" v="841" actId="164"/>
          <ac:spMkLst>
            <pc:docMk/>
            <pc:sldMk cId="0" sldId="280"/>
            <ac:spMk id="44" creationId="{44EFF9D4-ECCC-443C-909D-1536B749E10C}"/>
          </ac:spMkLst>
        </pc:spChg>
        <pc:spChg chg="add mod">
          <ac:chgData name="Việt Tiến Ngô" userId="f8e90c9eada1f3ee" providerId="LiveId" clId="{287FD05B-052D-4B2D-926E-74D74265FA1C}" dt="2021-03-04T08:17:54.596" v="841" actId="164"/>
          <ac:spMkLst>
            <pc:docMk/>
            <pc:sldMk cId="0" sldId="280"/>
            <ac:spMk id="45" creationId="{7613D8A9-72E2-4AD1-91BC-229C2CE9A018}"/>
          </ac:spMkLst>
        </pc:spChg>
        <pc:spChg chg="add mod">
          <ac:chgData name="Việt Tiến Ngô" userId="f8e90c9eada1f3ee" providerId="LiveId" clId="{287FD05B-052D-4B2D-926E-74D74265FA1C}" dt="2021-03-04T08:17:54.596" v="841" actId="164"/>
          <ac:spMkLst>
            <pc:docMk/>
            <pc:sldMk cId="0" sldId="280"/>
            <ac:spMk id="46" creationId="{BA8F0318-026E-41F6-ADF8-177397CB9D96}"/>
          </ac:spMkLst>
        </pc:spChg>
        <pc:spChg chg="add mod">
          <ac:chgData name="Việt Tiến Ngô" userId="f8e90c9eada1f3ee" providerId="LiveId" clId="{287FD05B-052D-4B2D-926E-74D74265FA1C}" dt="2021-03-04T08:17:54.596" v="841" actId="164"/>
          <ac:spMkLst>
            <pc:docMk/>
            <pc:sldMk cId="0" sldId="280"/>
            <ac:spMk id="47" creationId="{9FAC83C6-6E72-402A-B5A3-4F75DA0860CF}"/>
          </ac:spMkLst>
        </pc:spChg>
        <pc:spChg chg="add mod">
          <ac:chgData name="Việt Tiến Ngô" userId="f8e90c9eada1f3ee" providerId="LiveId" clId="{287FD05B-052D-4B2D-926E-74D74265FA1C}" dt="2021-03-04T08:17:54.596" v="841" actId="164"/>
          <ac:spMkLst>
            <pc:docMk/>
            <pc:sldMk cId="0" sldId="280"/>
            <ac:spMk id="48" creationId="{C45FF5A1-0E3C-44B5-A5E0-815A7E9A5AFC}"/>
          </ac:spMkLst>
        </pc:spChg>
        <pc:spChg chg="add del mod">
          <ac:chgData name="Việt Tiến Ngô" userId="f8e90c9eada1f3ee" providerId="LiveId" clId="{287FD05B-052D-4B2D-926E-74D74265FA1C}" dt="2021-03-04T08:19:33.206" v="869" actId="478"/>
          <ac:spMkLst>
            <pc:docMk/>
            <pc:sldMk cId="0" sldId="280"/>
            <ac:spMk id="50" creationId="{FB7EB0A8-B87D-4FE5-8A79-37373F70A227}"/>
          </ac:spMkLst>
        </pc:spChg>
        <pc:spChg chg="add del mod">
          <ac:chgData name="Việt Tiến Ngô" userId="f8e90c9eada1f3ee" providerId="LiveId" clId="{287FD05B-052D-4B2D-926E-74D74265FA1C}" dt="2021-03-04T08:19:33.206" v="869" actId="478"/>
          <ac:spMkLst>
            <pc:docMk/>
            <pc:sldMk cId="0" sldId="280"/>
            <ac:spMk id="51" creationId="{F2F922B9-DEC1-40E9-ABF5-83D81FFBAB53}"/>
          </ac:spMkLst>
        </pc:spChg>
        <pc:spChg chg="mod ord">
          <ac:chgData name="Việt Tiến Ngô" userId="f8e90c9eada1f3ee" providerId="LiveId" clId="{287FD05B-052D-4B2D-926E-74D74265FA1C}" dt="2021-03-04T08:19:49.839" v="898" actId="1038"/>
          <ac:spMkLst>
            <pc:docMk/>
            <pc:sldMk cId="0" sldId="280"/>
            <ac:spMk id="1455" creationId="{00000000-0000-0000-0000-000000000000}"/>
          </ac:spMkLst>
        </pc:spChg>
        <pc:spChg chg="mod ord">
          <ac:chgData name="Việt Tiến Ngô" userId="f8e90c9eada1f3ee" providerId="LiveId" clId="{287FD05B-052D-4B2D-926E-74D74265FA1C}" dt="2021-03-04T08:19:59.235" v="915" actId="1076"/>
          <ac:spMkLst>
            <pc:docMk/>
            <pc:sldMk cId="0" sldId="280"/>
            <ac:spMk id="1456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10:46.429" v="668" actId="478"/>
          <ac:spMkLst>
            <pc:docMk/>
            <pc:sldMk cId="0" sldId="280"/>
            <ac:spMk id="1458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10:46.429" v="668" actId="478"/>
          <ac:spMkLst>
            <pc:docMk/>
            <pc:sldMk cId="0" sldId="280"/>
            <ac:spMk id="1459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10:46.429" v="668" actId="478"/>
          <ac:spMkLst>
            <pc:docMk/>
            <pc:sldMk cId="0" sldId="280"/>
            <ac:spMk id="1460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10:46.429" v="668" actId="478"/>
          <ac:spMkLst>
            <pc:docMk/>
            <pc:sldMk cId="0" sldId="280"/>
            <ac:spMk id="1461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10:46.429" v="668" actId="478"/>
          <ac:spMkLst>
            <pc:docMk/>
            <pc:sldMk cId="0" sldId="280"/>
            <ac:spMk id="1463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10:46.429" v="668" actId="478"/>
          <ac:spMkLst>
            <pc:docMk/>
            <pc:sldMk cId="0" sldId="280"/>
            <ac:spMk id="1464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10:46.429" v="668" actId="478"/>
          <ac:spMkLst>
            <pc:docMk/>
            <pc:sldMk cId="0" sldId="280"/>
            <ac:spMk id="1465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10:46.429" v="668" actId="478"/>
          <ac:spMkLst>
            <pc:docMk/>
            <pc:sldMk cId="0" sldId="280"/>
            <ac:spMk id="1466" creationId="{00000000-0000-0000-0000-000000000000}"/>
          </ac:spMkLst>
        </pc:spChg>
        <pc:spChg chg="add del mod topLvl">
          <ac:chgData name="Việt Tiến Ngô" userId="f8e90c9eada1f3ee" providerId="LiveId" clId="{287FD05B-052D-4B2D-926E-74D74265FA1C}" dt="2021-03-04T08:15:33.179" v="749" actId="478"/>
          <ac:spMkLst>
            <pc:docMk/>
            <pc:sldMk cId="0" sldId="280"/>
            <ac:spMk id="1467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10:46.429" v="668" actId="478"/>
          <ac:spMkLst>
            <pc:docMk/>
            <pc:sldMk cId="0" sldId="280"/>
            <ac:spMk id="1468" creationId="{00000000-0000-0000-0000-000000000000}"/>
          </ac:spMkLst>
        </pc:spChg>
        <pc:spChg chg="add del mod topLvl">
          <ac:chgData name="Việt Tiến Ngô" userId="f8e90c9eada1f3ee" providerId="LiveId" clId="{287FD05B-052D-4B2D-926E-74D74265FA1C}" dt="2021-03-04T08:15:32.577" v="748" actId="478"/>
          <ac:spMkLst>
            <pc:docMk/>
            <pc:sldMk cId="0" sldId="280"/>
            <ac:spMk id="1469" creationId="{00000000-0000-0000-0000-000000000000}"/>
          </ac:spMkLst>
        </pc:spChg>
        <pc:spChg chg="add del mod topLvl">
          <ac:chgData name="Việt Tiến Ngô" userId="f8e90c9eada1f3ee" providerId="LiveId" clId="{287FD05B-052D-4B2D-926E-74D74265FA1C}" dt="2021-03-04T08:15:31.950" v="747" actId="478"/>
          <ac:spMkLst>
            <pc:docMk/>
            <pc:sldMk cId="0" sldId="280"/>
            <ac:spMk id="1470" creationId="{00000000-0000-0000-0000-000000000000}"/>
          </ac:spMkLst>
        </pc:spChg>
        <pc:spChg chg="add del mod topLvl">
          <ac:chgData name="Việt Tiến Ngô" userId="f8e90c9eada1f3ee" providerId="LiveId" clId="{287FD05B-052D-4B2D-926E-74D74265FA1C}" dt="2021-03-04T08:15:30.363" v="746" actId="165"/>
          <ac:spMkLst>
            <pc:docMk/>
            <pc:sldMk cId="0" sldId="280"/>
            <ac:spMk id="1471" creationId="{00000000-0000-0000-0000-000000000000}"/>
          </ac:spMkLst>
        </pc:spChg>
        <pc:spChg chg="add del mod topLvl">
          <ac:chgData name="Việt Tiến Ngô" userId="f8e90c9eada1f3ee" providerId="LiveId" clId="{287FD05B-052D-4B2D-926E-74D74265FA1C}" dt="2021-03-04T08:15:30.363" v="746" actId="165"/>
          <ac:spMkLst>
            <pc:docMk/>
            <pc:sldMk cId="0" sldId="280"/>
            <ac:spMk id="1472" creationId="{00000000-0000-0000-0000-000000000000}"/>
          </ac:spMkLst>
        </pc:spChg>
        <pc:spChg chg="add del mod topLvl">
          <ac:chgData name="Việt Tiến Ngô" userId="f8e90c9eada1f3ee" providerId="LiveId" clId="{287FD05B-052D-4B2D-926E-74D74265FA1C}" dt="2021-03-04T08:15:30.363" v="746" actId="165"/>
          <ac:spMkLst>
            <pc:docMk/>
            <pc:sldMk cId="0" sldId="280"/>
            <ac:spMk id="1473" creationId="{00000000-0000-0000-0000-000000000000}"/>
          </ac:spMkLst>
        </pc:spChg>
        <pc:spChg chg="add del mod topLvl">
          <ac:chgData name="Việt Tiến Ngô" userId="f8e90c9eada1f3ee" providerId="LiveId" clId="{287FD05B-052D-4B2D-926E-74D74265FA1C}" dt="2021-03-04T08:15:30.363" v="746" actId="165"/>
          <ac:spMkLst>
            <pc:docMk/>
            <pc:sldMk cId="0" sldId="280"/>
            <ac:spMk id="1474" creationId="{00000000-0000-0000-0000-000000000000}"/>
          </ac:spMkLst>
        </pc:spChg>
        <pc:spChg chg="add del mod topLvl">
          <ac:chgData name="Việt Tiến Ngô" userId="f8e90c9eada1f3ee" providerId="LiveId" clId="{287FD05B-052D-4B2D-926E-74D74265FA1C}" dt="2021-03-04T08:15:30.363" v="746" actId="165"/>
          <ac:spMkLst>
            <pc:docMk/>
            <pc:sldMk cId="0" sldId="280"/>
            <ac:spMk id="1475" creationId="{00000000-0000-0000-0000-000000000000}"/>
          </ac:spMkLst>
        </pc:spChg>
        <pc:spChg chg="add del mod topLvl">
          <ac:chgData name="Việt Tiến Ngô" userId="f8e90c9eada1f3ee" providerId="LiveId" clId="{287FD05B-052D-4B2D-926E-74D74265FA1C}" dt="2021-03-04T08:15:30.363" v="746" actId="165"/>
          <ac:spMkLst>
            <pc:docMk/>
            <pc:sldMk cId="0" sldId="280"/>
            <ac:spMk id="1476" creationId="{00000000-0000-0000-0000-000000000000}"/>
          </ac:spMkLst>
        </pc:spChg>
        <pc:grpChg chg="add del mod">
          <ac:chgData name="Việt Tiến Ngô" userId="f8e90c9eada1f3ee" providerId="LiveId" clId="{287FD05B-052D-4B2D-926E-74D74265FA1C}" dt="2021-03-04T08:15:30.363" v="746" actId="165"/>
          <ac:grpSpMkLst>
            <pc:docMk/>
            <pc:sldMk cId="0" sldId="280"/>
            <ac:grpSpMk id="3" creationId="{66FFF83B-35D9-4957-9623-ED285F1A877E}"/>
          </ac:grpSpMkLst>
        </pc:grpChg>
        <pc:grpChg chg="add mod">
          <ac:chgData name="Việt Tiến Ngô" userId="f8e90c9eada1f3ee" providerId="LiveId" clId="{287FD05B-052D-4B2D-926E-74D74265FA1C}" dt="2021-03-04T08:18:06.354" v="843" actId="1076"/>
          <ac:grpSpMkLst>
            <pc:docMk/>
            <pc:sldMk cId="0" sldId="280"/>
            <ac:grpSpMk id="5" creationId="{49849BE3-DBEF-4450-8253-507A6CA0E32B}"/>
          </ac:grpSpMkLst>
        </pc:grpChg>
        <pc:picChg chg="add mod ord">
          <ac:chgData name="Việt Tiến Ngô" userId="f8e90c9eada1f3ee" providerId="LiveId" clId="{287FD05B-052D-4B2D-926E-74D74265FA1C}" dt="2021-03-04T08:20:12.227" v="916" actId="14100"/>
          <ac:picMkLst>
            <pc:docMk/>
            <pc:sldMk cId="0" sldId="280"/>
            <ac:picMk id="2" creationId="{4BC5B44C-3F9A-432C-B724-4ADE1F03FD2C}"/>
          </ac:picMkLst>
        </pc:picChg>
        <pc:picChg chg="add mod">
          <ac:chgData name="Việt Tiến Ngô" userId="f8e90c9eada1f3ee" providerId="LiveId" clId="{287FD05B-052D-4B2D-926E-74D74265FA1C}" dt="2021-03-04T08:20:12.227" v="916" actId="14100"/>
          <ac:picMkLst>
            <pc:docMk/>
            <pc:sldMk cId="0" sldId="280"/>
            <ac:picMk id="4" creationId="{B01B6E2F-E2FD-4778-A73A-4FDE5DE7DE05}"/>
          </ac:picMkLst>
        </pc:picChg>
        <pc:picChg chg="del">
          <ac:chgData name="Việt Tiến Ngô" userId="f8e90c9eada1f3ee" providerId="LiveId" clId="{287FD05B-052D-4B2D-926E-74D74265FA1C}" dt="2021-03-04T08:05:55.632" v="338" actId="478"/>
          <ac:picMkLst>
            <pc:docMk/>
            <pc:sldMk cId="0" sldId="280"/>
            <ac:picMk id="1457" creationId="{00000000-0000-0000-0000-000000000000}"/>
          </ac:picMkLst>
        </pc:picChg>
      </pc:sldChg>
      <pc:sldChg chg="addSp delSp modSp mod ord modAnim modNotes">
        <pc:chgData name="Việt Tiến Ngô" userId="f8e90c9eada1f3ee" providerId="LiveId" clId="{287FD05B-052D-4B2D-926E-74D74265FA1C}" dt="2021-03-06T12:32:56.445" v="2343"/>
        <pc:sldMkLst>
          <pc:docMk/>
          <pc:sldMk cId="0" sldId="281"/>
        </pc:sldMkLst>
        <pc:spChg chg="add del mod">
          <ac:chgData name="Việt Tiến Ngô" userId="f8e90c9eada1f3ee" providerId="LiveId" clId="{287FD05B-052D-4B2D-926E-74D74265FA1C}" dt="2021-03-04T08:26:57.669" v="980" actId="478"/>
          <ac:spMkLst>
            <pc:docMk/>
            <pc:sldMk cId="0" sldId="281"/>
            <ac:spMk id="5" creationId="{9F643840-E169-4FA6-98CC-A31B906E3BC5}"/>
          </ac:spMkLst>
        </pc:spChg>
        <pc:spChg chg="del mod">
          <ac:chgData name="Việt Tiến Ngô" userId="f8e90c9eada1f3ee" providerId="LiveId" clId="{287FD05B-052D-4B2D-926E-74D74265FA1C}" dt="2021-03-04T08:26:50.860" v="977" actId="478"/>
          <ac:spMkLst>
            <pc:docMk/>
            <pc:sldMk cId="0" sldId="281"/>
            <ac:spMk id="1481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82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83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84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85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86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87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88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89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90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91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92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93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3:39.401" v="1210" actId="2085"/>
          <ac:spMkLst>
            <pc:docMk/>
            <pc:sldMk cId="0" sldId="281"/>
            <ac:spMk id="1494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4:16.359" v="1212" actId="2085"/>
          <ac:spMkLst>
            <pc:docMk/>
            <pc:sldMk cId="0" sldId="281"/>
            <ac:spMk id="1495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4:16.359" v="1212" actId="2085"/>
          <ac:spMkLst>
            <pc:docMk/>
            <pc:sldMk cId="0" sldId="281"/>
            <ac:spMk id="1496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4:16.359" v="1212" actId="2085"/>
          <ac:spMkLst>
            <pc:docMk/>
            <pc:sldMk cId="0" sldId="281"/>
            <ac:spMk id="1497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4:16.359" v="1212" actId="2085"/>
          <ac:spMkLst>
            <pc:docMk/>
            <pc:sldMk cId="0" sldId="281"/>
            <ac:spMk id="1498" creationId="{00000000-0000-0000-0000-000000000000}"/>
          </ac:spMkLst>
        </pc:spChg>
        <pc:spChg chg="add del mod">
          <ac:chgData name="Việt Tiến Ngô" userId="f8e90c9eada1f3ee" providerId="LiveId" clId="{287FD05B-052D-4B2D-926E-74D74265FA1C}" dt="2021-03-04T08:54:16.359" v="1212" actId="2085"/>
          <ac:spMkLst>
            <pc:docMk/>
            <pc:sldMk cId="0" sldId="281"/>
            <ac:spMk id="1499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4:16.359" v="1212" actId="2085"/>
          <ac:spMkLst>
            <pc:docMk/>
            <pc:sldMk cId="0" sldId="281"/>
            <ac:spMk id="1500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4:16.359" v="1212" actId="2085"/>
          <ac:spMkLst>
            <pc:docMk/>
            <pc:sldMk cId="0" sldId="281"/>
            <ac:spMk id="1501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4:16.359" v="1212" actId="2085"/>
          <ac:spMkLst>
            <pc:docMk/>
            <pc:sldMk cId="0" sldId="281"/>
            <ac:spMk id="1502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4:16.359" v="1212" actId="2085"/>
          <ac:spMkLst>
            <pc:docMk/>
            <pc:sldMk cId="0" sldId="281"/>
            <ac:spMk id="1503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8:54:16.359" v="1212" actId="2085"/>
          <ac:spMkLst>
            <pc:docMk/>
            <pc:sldMk cId="0" sldId="281"/>
            <ac:spMk id="1504" creationId="{00000000-0000-0000-0000-000000000000}"/>
          </ac:spMkLst>
        </pc:spChg>
        <pc:picChg chg="add del mod ord">
          <ac:chgData name="Việt Tiến Ngô" userId="f8e90c9eada1f3ee" providerId="LiveId" clId="{287FD05B-052D-4B2D-926E-74D74265FA1C}" dt="2021-03-04T08:54:24.842" v="1213" actId="1076"/>
          <ac:picMkLst>
            <pc:docMk/>
            <pc:sldMk cId="0" sldId="281"/>
            <ac:picMk id="3" creationId="{35E4A01F-179C-4279-A22D-7CA6F1D0CE27}"/>
          </ac:picMkLst>
        </pc:picChg>
        <pc:picChg chg="add del mod">
          <ac:chgData name="Việt Tiến Ngô" userId="f8e90c9eada1f3ee" providerId="LiveId" clId="{287FD05B-052D-4B2D-926E-74D74265FA1C}" dt="2021-03-04T08:37:15.341" v="1018" actId="478"/>
          <ac:picMkLst>
            <pc:docMk/>
            <pc:sldMk cId="0" sldId="281"/>
            <ac:picMk id="7" creationId="{B53B9C0E-D688-4A2A-AEAB-9D9EA33266CB}"/>
          </ac:picMkLst>
        </pc:picChg>
        <pc:picChg chg="add del mod">
          <ac:chgData name="Việt Tiến Ngô" userId="f8e90c9eada1f3ee" providerId="LiveId" clId="{287FD05B-052D-4B2D-926E-74D74265FA1C}" dt="2021-03-04T08:35:42.546" v="1011" actId="478"/>
          <ac:picMkLst>
            <pc:docMk/>
            <pc:sldMk cId="0" sldId="281"/>
            <ac:picMk id="9" creationId="{7CD76C94-DAC2-435C-9DAA-7A55DE204384}"/>
          </ac:picMkLst>
        </pc:picChg>
        <pc:picChg chg="add del mod">
          <ac:chgData name="Việt Tiến Ngô" userId="f8e90c9eada1f3ee" providerId="LiveId" clId="{287FD05B-052D-4B2D-926E-74D74265FA1C}" dt="2021-03-04T08:35:41.945" v="1010" actId="478"/>
          <ac:picMkLst>
            <pc:docMk/>
            <pc:sldMk cId="0" sldId="281"/>
            <ac:picMk id="11" creationId="{40241A2C-3FBB-4EC0-AA07-4330A8AEA1E9}"/>
          </ac:picMkLst>
        </pc:picChg>
        <pc:picChg chg="add del mod">
          <ac:chgData name="Việt Tiến Ngô" userId="f8e90c9eada1f3ee" providerId="LiveId" clId="{287FD05B-052D-4B2D-926E-74D74265FA1C}" dt="2021-03-04T08:37:15.794" v="1019" actId="478"/>
          <ac:picMkLst>
            <pc:docMk/>
            <pc:sldMk cId="0" sldId="281"/>
            <ac:picMk id="13" creationId="{2BFE038B-B4DF-484D-A1E9-80F3824EEE5A}"/>
          </ac:picMkLst>
        </pc:picChg>
        <pc:picChg chg="add mod">
          <ac:chgData name="Việt Tiến Ngô" userId="f8e90c9eada1f3ee" providerId="LiveId" clId="{287FD05B-052D-4B2D-926E-74D74265FA1C}" dt="2021-03-04T08:47:04.772" v="1078"/>
          <ac:picMkLst>
            <pc:docMk/>
            <pc:sldMk cId="0" sldId="281"/>
            <ac:picMk id="14" creationId="{895BF909-EFED-4878-8A7D-1C3C203D34B6}"/>
          </ac:picMkLst>
        </pc:picChg>
        <pc:picChg chg="add del mod">
          <ac:chgData name="Việt Tiến Ngô" userId="f8e90c9eada1f3ee" providerId="LiveId" clId="{287FD05B-052D-4B2D-926E-74D74265FA1C}" dt="2021-03-04T08:46:37.826" v="1073" actId="478"/>
          <ac:picMkLst>
            <pc:docMk/>
            <pc:sldMk cId="0" sldId="281"/>
            <ac:picMk id="16" creationId="{B1D38E06-6D9A-4F71-A9D1-7FC78F69E560}"/>
          </ac:picMkLst>
        </pc:picChg>
        <pc:picChg chg="add mod">
          <ac:chgData name="Việt Tiến Ngô" userId="f8e90c9eada1f3ee" providerId="LiveId" clId="{287FD05B-052D-4B2D-926E-74D74265FA1C}" dt="2021-03-04T08:50:34.068" v="1094" actId="14100"/>
          <ac:picMkLst>
            <pc:docMk/>
            <pc:sldMk cId="0" sldId="281"/>
            <ac:picMk id="18" creationId="{CA2099F2-B6AA-45A9-8BD4-1A67DF80ECCC}"/>
          </ac:picMkLst>
        </pc:picChg>
      </pc:sldChg>
      <pc:sldChg chg="addSp delSp modSp mod ord modAnim">
        <pc:chgData name="Việt Tiến Ngô" userId="f8e90c9eada1f3ee" providerId="LiveId" clId="{287FD05B-052D-4B2D-926E-74D74265FA1C}" dt="2021-03-06T12:38:14.050" v="2402"/>
        <pc:sldMkLst>
          <pc:docMk/>
          <pc:sldMk cId="0" sldId="282"/>
        </pc:sldMkLst>
        <pc:spChg chg="add del mod">
          <ac:chgData name="Việt Tiến Ngô" userId="f8e90c9eada1f3ee" providerId="LiveId" clId="{287FD05B-052D-4B2D-926E-74D74265FA1C}" dt="2021-03-04T09:54:48.711" v="2040" actId="478"/>
          <ac:spMkLst>
            <pc:docMk/>
            <pc:sldMk cId="0" sldId="282"/>
            <ac:spMk id="4" creationId="{B4C74545-CA0C-4A0A-9BA5-53BAFC2CD3FD}"/>
          </ac:spMkLst>
        </pc:spChg>
        <pc:spChg chg="mod">
          <ac:chgData name="Việt Tiến Ngô" userId="f8e90c9eada1f3ee" providerId="LiveId" clId="{287FD05B-052D-4B2D-926E-74D74265FA1C}" dt="2021-03-04T09:57:07.399" v="2055" actId="122"/>
          <ac:spMkLst>
            <pc:docMk/>
            <pc:sldMk cId="0" sldId="282"/>
            <ac:spMk id="1509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57:00.443" v="2053" actId="14100"/>
          <ac:spMkLst>
            <pc:docMk/>
            <pc:sldMk cId="0" sldId="282"/>
            <ac:spMk id="1510" creationId="{00000000-0000-0000-0000-000000000000}"/>
          </ac:spMkLst>
        </pc:spChg>
        <pc:picChg chg="add del">
          <ac:chgData name="Việt Tiến Ngô" userId="f8e90c9eada1f3ee" providerId="LiveId" clId="{287FD05B-052D-4B2D-926E-74D74265FA1C}" dt="2021-03-06T12:06:16.599" v="2265" actId="478"/>
          <ac:picMkLst>
            <pc:docMk/>
            <pc:sldMk cId="0" sldId="282"/>
            <ac:picMk id="2" creationId="{477775A3-8586-47EE-A8B7-C3BD09BA80D8}"/>
          </ac:picMkLst>
        </pc:picChg>
        <pc:picChg chg="add mod">
          <ac:chgData name="Việt Tiến Ngô" userId="f8e90c9eada1f3ee" providerId="LiveId" clId="{287FD05B-052D-4B2D-926E-74D74265FA1C}" dt="2021-03-06T12:07:35.284" v="2281" actId="1076"/>
          <ac:picMkLst>
            <pc:docMk/>
            <pc:sldMk cId="0" sldId="282"/>
            <ac:picMk id="5" creationId="{9348C46F-517F-42C6-A374-2BA625D0B6BB}"/>
          </ac:picMkLst>
        </pc:picChg>
        <pc:picChg chg="add mod">
          <ac:chgData name="Việt Tiến Ngô" userId="f8e90c9eada1f3ee" providerId="LiveId" clId="{287FD05B-052D-4B2D-926E-74D74265FA1C}" dt="2021-03-06T12:07:23.752" v="2280" actId="14100"/>
          <ac:picMkLst>
            <pc:docMk/>
            <pc:sldMk cId="0" sldId="282"/>
            <ac:picMk id="6" creationId="{7F00CDD3-C83C-4B62-97B6-0840BF02EB21}"/>
          </ac:picMkLst>
        </pc:picChg>
      </pc:sldChg>
      <pc:sldChg chg="addSp modSp mod ord modAnim modNotes">
        <pc:chgData name="Việt Tiến Ngô" userId="f8e90c9eada1f3ee" providerId="LiveId" clId="{287FD05B-052D-4B2D-926E-74D74265FA1C}" dt="2021-03-06T12:38:06.789" v="2400"/>
        <pc:sldMkLst>
          <pc:docMk/>
          <pc:sldMk cId="0" sldId="283"/>
        </pc:sldMkLst>
        <pc:spChg chg="mod">
          <ac:chgData name="Việt Tiến Ngô" userId="f8e90c9eada1f3ee" providerId="LiveId" clId="{287FD05B-052D-4B2D-926E-74D74265FA1C}" dt="2021-03-04T09:49:26.325" v="1928" actId="1076"/>
          <ac:spMkLst>
            <pc:docMk/>
            <pc:sldMk cId="0" sldId="283"/>
            <ac:spMk id="1515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49:26.325" v="1928" actId="1076"/>
          <ac:spMkLst>
            <pc:docMk/>
            <pc:sldMk cId="0" sldId="283"/>
            <ac:spMk id="1516" creationId="{00000000-0000-0000-0000-000000000000}"/>
          </ac:spMkLst>
        </pc:spChg>
        <pc:spChg chg="mod">
          <ac:chgData name="Việt Tiến Ngô" userId="f8e90c9eada1f3ee" providerId="LiveId" clId="{287FD05B-052D-4B2D-926E-74D74265FA1C}" dt="2021-03-04T09:50:13.454" v="1932" actId="20577"/>
          <ac:spMkLst>
            <pc:docMk/>
            <pc:sldMk cId="0" sldId="283"/>
            <ac:spMk id="1517" creationId="{00000000-0000-0000-0000-000000000000}"/>
          </ac:spMkLst>
        </pc:spChg>
        <pc:picChg chg="add mod ord">
          <ac:chgData name="Việt Tiến Ngô" userId="f8e90c9eada1f3ee" providerId="LiveId" clId="{287FD05B-052D-4B2D-926E-74D74265FA1C}" dt="2021-03-06T12:37:48.589" v="2395" actId="1076"/>
          <ac:picMkLst>
            <pc:docMk/>
            <pc:sldMk cId="0" sldId="283"/>
            <ac:picMk id="2" creationId="{67864F76-BB60-4AEF-8360-8F0BEBE22F68}"/>
          </ac:picMkLst>
        </pc:picChg>
      </pc:sldChg>
      <pc:sldChg chg="addSp delSp modSp new mod">
        <pc:chgData name="Việt Tiến Ngô" userId="f8e90c9eada1f3ee" providerId="LiveId" clId="{287FD05B-052D-4B2D-926E-74D74265FA1C}" dt="2021-03-06T11:52:43.456" v="2197" actId="11529"/>
        <pc:sldMkLst>
          <pc:docMk/>
          <pc:sldMk cId="917317616" sldId="284"/>
        </pc:sldMkLst>
        <pc:spChg chg="del">
          <ac:chgData name="Việt Tiến Ngô" userId="f8e90c9eada1f3ee" providerId="LiveId" clId="{287FD05B-052D-4B2D-926E-74D74265FA1C}" dt="2021-03-06T11:38:43.584" v="2117" actId="478"/>
          <ac:spMkLst>
            <pc:docMk/>
            <pc:sldMk cId="917317616" sldId="284"/>
            <ac:spMk id="2" creationId="{48A1BE1B-665A-43E5-BDBE-7C3CEB55F368}"/>
          </ac:spMkLst>
        </pc:spChg>
        <pc:spChg chg="del">
          <ac:chgData name="Việt Tiến Ngô" userId="f8e90c9eada1f3ee" providerId="LiveId" clId="{287FD05B-052D-4B2D-926E-74D74265FA1C}" dt="2021-03-06T11:38:45.442" v="2118" actId="478"/>
          <ac:spMkLst>
            <pc:docMk/>
            <pc:sldMk cId="917317616" sldId="284"/>
            <ac:spMk id="3" creationId="{9F978E7D-A4AC-4475-815F-A5DA6F742AA5}"/>
          </ac:spMkLst>
        </pc:spChg>
        <pc:spChg chg="add mod">
          <ac:chgData name="Việt Tiến Ngô" userId="f8e90c9eada1f3ee" providerId="LiveId" clId="{287FD05B-052D-4B2D-926E-74D74265FA1C}" dt="2021-03-06T11:47:05.363" v="2162" actId="20577"/>
          <ac:spMkLst>
            <pc:docMk/>
            <pc:sldMk cId="917317616" sldId="284"/>
            <ac:spMk id="4" creationId="{AAC4BD98-DB53-4848-9364-DCCBD28BFAC9}"/>
          </ac:spMkLst>
        </pc:spChg>
        <pc:spChg chg="add mod">
          <ac:chgData name="Việt Tiến Ngô" userId="f8e90c9eada1f3ee" providerId="LiveId" clId="{287FD05B-052D-4B2D-926E-74D74265FA1C}" dt="2021-03-06T11:47:10.390" v="2163" actId="20577"/>
          <ac:spMkLst>
            <pc:docMk/>
            <pc:sldMk cId="917317616" sldId="284"/>
            <ac:spMk id="15" creationId="{0FDA57D7-3419-474C-BEBB-8E63A3F86943}"/>
          </ac:spMkLst>
        </pc:spChg>
        <pc:spChg chg="add del">
          <ac:chgData name="Việt Tiến Ngô" userId="f8e90c9eada1f3ee" providerId="LiveId" clId="{287FD05B-052D-4B2D-926E-74D74265FA1C}" dt="2021-03-06T11:50:11.814" v="2168" actId="478"/>
          <ac:spMkLst>
            <pc:docMk/>
            <pc:sldMk cId="917317616" sldId="284"/>
            <ac:spMk id="16" creationId="{7DF6683F-78FE-461F-AE6C-AC3E0E869B95}"/>
          </ac:spMkLst>
        </pc:spChg>
        <pc:spChg chg="add mod">
          <ac:chgData name="Việt Tiến Ngô" userId="f8e90c9eada1f3ee" providerId="LiveId" clId="{287FD05B-052D-4B2D-926E-74D74265FA1C}" dt="2021-03-06T11:51:18.723" v="2179" actId="1076"/>
          <ac:spMkLst>
            <pc:docMk/>
            <pc:sldMk cId="917317616" sldId="284"/>
            <ac:spMk id="17" creationId="{235E9663-24AE-44FF-A261-4D8E8070B47E}"/>
          </ac:spMkLst>
        </pc:spChg>
        <pc:spChg chg="add del">
          <ac:chgData name="Việt Tiến Ngô" userId="f8e90c9eada1f3ee" providerId="LiveId" clId="{287FD05B-052D-4B2D-926E-74D74265FA1C}" dt="2021-03-06T11:51:55.293" v="2181" actId="478"/>
          <ac:spMkLst>
            <pc:docMk/>
            <pc:sldMk cId="917317616" sldId="284"/>
            <ac:spMk id="21" creationId="{9E9DFE28-E8C9-4560-AE74-BFA17E55CD63}"/>
          </ac:spMkLst>
        </pc:spChg>
        <pc:spChg chg="add del mod">
          <ac:chgData name="Việt Tiến Ngô" userId="f8e90c9eada1f3ee" providerId="LiveId" clId="{287FD05B-052D-4B2D-926E-74D74265FA1C}" dt="2021-03-06T11:52:43.456" v="2197" actId="11529"/>
          <ac:spMkLst>
            <pc:docMk/>
            <pc:sldMk cId="917317616" sldId="284"/>
            <ac:spMk id="22" creationId="{A61C9504-3051-4864-AF73-152473E6E812}"/>
          </ac:spMkLst>
        </pc:spChg>
        <pc:picChg chg="add del mod">
          <ac:chgData name="Việt Tiến Ngô" userId="f8e90c9eada1f3ee" providerId="LiveId" clId="{287FD05B-052D-4B2D-926E-74D74265FA1C}" dt="2021-03-06T11:41:00.882" v="2131" actId="478"/>
          <ac:picMkLst>
            <pc:docMk/>
            <pc:sldMk cId="917317616" sldId="284"/>
            <ac:picMk id="6" creationId="{F1DACE05-4A3F-4A09-AAF6-8004709240E3}"/>
          </ac:picMkLst>
        </pc:picChg>
        <pc:picChg chg="add mod">
          <ac:chgData name="Việt Tiến Ngô" userId="f8e90c9eada1f3ee" providerId="LiveId" clId="{287FD05B-052D-4B2D-926E-74D74265FA1C}" dt="2021-03-06T11:41:54.476" v="2139" actId="1076"/>
          <ac:picMkLst>
            <pc:docMk/>
            <pc:sldMk cId="917317616" sldId="284"/>
            <ac:picMk id="8" creationId="{3C1C36DA-8F63-4883-BCC0-E2D93DF6276F}"/>
          </ac:picMkLst>
        </pc:picChg>
        <pc:picChg chg="add del mod">
          <ac:chgData name="Việt Tiến Ngô" userId="f8e90c9eada1f3ee" providerId="LiveId" clId="{287FD05B-052D-4B2D-926E-74D74265FA1C}" dt="2021-03-06T11:45:56.178" v="2144" actId="478"/>
          <ac:picMkLst>
            <pc:docMk/>
            <pc:sldMk cId="917317616" sldId="284"/>
            <ac:picMk id="10" creationId="{CEF8ECAF-B003-47B8-96BF-8F1B66182531}"/>
          </ac:picMkLst>
        </pc:picChg>
        <pc:picChg chg="add del mod">
          <ac:chgData name="Việt Tiến Ngô" userId="f8e90c9eada1f3ee" providerId="LiveId" clId="{287FD05B-052D-4B2D-926E-74D74265FA1C}" dt="2021-03-06T11:46:03.334" v="2149" actId="478"/>
          <ac:picMkLst>
            <pc:docMk/>
            <pc:sldMk cId="917317616" sldId="284"/>
            <ac:picMk id="12" creationId="{BB2CA125-83FA-4D5F-A54A-4D3FB354CFCD}"/>
          </ac:picMkLst>
        </pc:picChg>
        <pc:picChg chg="add mod">
          <ac:chgData name="Việt Tiến Ngô" userId="f8e90c9eada1f3ee" providerId="LiveId" clId="{287FD05B-052D-4B2D-926E-74D74265FA1C}" dt="2021-03-06T11:52:40.998" v="2190" actId="1076"/>
          <ac:picMkLst>
            <pc:docMk/>
            <pc:sldMk cId="917317616" sldId="284"/>
            <ac:picMk id="14" creationId="{B5FF76A7-33B0-4B3A-BFD8-72F04F070D57}"/>
          </ac:picMkLst>
        </pc:picChg>
        <pc:cxnChg chg="add mod">
          <ac:chgData name="Việt Tiến Ngô" userId="f8e90c9eada1f3ee" providerId="LiveId" clId="{287FD05B-052D-4B2D-926E-74D74265FA1C}" dt="2021-03-06T11:51:14.790" v="2178" actId="1076"/>
          <ac:cxnSpMkLst>
            <pc:docMk/>
            <pc:sldMk cId="917317616" sldId="284"/>
            <ac:cxnSpMk id="19" creationId="{3D5D2F6D-51C3-4771-99D4-85320B6C1843}"/>
          </ac:cxnSpMkLst>
        </pc:cxnChg>
      </pc:sldChg>
      <pc:sldChg chg="addSp delSp modSp new mod">
        <pc:chgData name="Việt Tiến Ngô" userId="f8e90c9eada1f3ee" providerId="LiveId" clId="{287FD05B-052D-4B2D-926E-74D74265FA1C}" dt="2021-03-06T12:01:19.058" v="2240" actId="14100"/>
        <pc:sldMkLst>
          <pc:docMk/>
          <pc:sldMk cId="774989100" sldId="285"/>
        </pc:sldMkLst>
        <pc:spChg chg="del">
          <ac:chgData name="Việt Tiến Ngô" userId="f8e90c9eada1f3ee" providerId="LiveId" clId="{287FD05B-052D-4B2D-926E-74D74265FA1C}" dt="2021-03-06T11:47:20.964" v="2165" actId="478"/>
          <ac:spMkLst>
            <pc:docMk/>
            <pc:sldMk cId="774989100" sldId="285"/>
            <ac:spMk id="2" creationId="{43A62DBF-91A6-4E14-9F9B-FD98A80E8751}"/>
          </ac:spMkLst>
        </pc:spChg>
        <pc:spChg chg="del">
          <ac:chgData name="Việt Tiến Ngô" userId="f8e90c9eada1f3ee" providerId="LiveId" clId="{287FD05B-052D-4B2D-926E-74D74265FA1C}" dt="2021-03-06T11:47:22.246" v="2166" actId="478"/>
          <ac:spMkLst>
            <pc:docMk/>
            <pc:sldMk cId="774989100" sldId="285"/>
            <ac:spMk id="3" creationId="{FD1CBF2B-CC3F-427B-AA5D-BD4E5EFB0546}"/>
          </ac:spMkLst>
        </pc:spChg>
        <pc:picChg chg="add mod">
          <ac:chgData name="Việt Tiến Ngô" userId="f8e90c9eada1f3ee" providerId="LiveId" clId="{287FD05B-052D-4B2D-926E-74D74265FA1C}" dt="2021-03-06T11:54:01.450" v="2205" actId="1076"/>
          <ac:picMkLst>
            <pc:docMk/>
            <pc:sldMk cId="774989100" sldId="285"/>
            <ac:picMk id="5" creationId="{C1FB1251-29C8-4D83-85E7-2856E6F66E47}"/>
          </ac:picMkLst>
        </pc:picChg>
        <pc:picChg chg="add mod">
          <ac:chgData name="Việt Tiến Ngô" userId="f8e90c9eada1f3ee" providerId="LiveId" clId="{287FD05B-052D-4B2D-926E-74D74265FA1C}" dt="2021-03-06T11:57:43.763" v="2236" actId="1076"/>
          <ac:picMkLst>
            <pc:docMk/>
            <pc:sldMk cId="774989100" sldId="285"/>
            <ac:picMk id="7" creationId="{315702BB-80C7-490B-AC14-205ADA7F2CD9}"/>
          </ac:picMkLst>
        </pc:picChg>
        <pc:picChg chg="add mod">
          <ac:chgData name="Việt Tiến Ngô" userId="f8e90c9eada1f3ee" providerId="LiveId" clId="{287FD05B-052D-4B2D-926E-74D74265FA1C}" dt="2021-03-06T11:57:35.601" v="2234" actId="14100"/>
          <ac:picMkLst>
            <pc:docMk/>
            <pc:sldMk cId="774989100" sldId="285"/>
            <ac:picMk id="9" creationId="{C45FF4B4-A360-45AD-AD66-6906152D2CDE}"/>
          </ac:picMkLst>
        </pc:picChg>
        <pc:picChg chg="add mod">
          <ac:chgData name="Việt Tiến Ngô" userId="f8e90c9eada1f3ee" providerId="LiveId" clId="{287FD05B-052D-4B2D-926E-74D74265FA1C}" dt="2021-03-06T11:57:30.704" v="2232" actId="14100"/>
          <ac:picMkLst>
            <pc:docMk/>
            <pc:sldMk cId="774989100" sldId="285"/>
            <ac:picMk id="11" creationId="{D37EBD22-89A7-48F8-9DD4-F2CD92EA199C}"/>
          </ac:picMkLst>
        </pc:picChg>
        <pc:picChg chg="add mod">
          <ac:chgData name="Việt Tiến Ngô" userId="f8e90c9eada1f3ee" providerId="LiveId" clId="{287FD05B-052D-4B2D-926E-74D74265FA1C}" dt="2021-03-06T11:57:37.107" v="2235" actId="1076"/>
          <ac:picMkLst>
            <pc:docMk/>
            <pc:sldMk cId="774989100" sldId="285"/>
            <ac:picMk id="13" creationId="{92621996-C659-4E69-93C9-084C6E2967CC}"/>
          </ac:picMkLst>
        </pc:picChg>
        <pc:picChg chg="add mod">
          <ac:chgData name="Việt Tiến Ngô" userId="f8e90c9eada1f3ee" providerId="LiveId" clId="{287FD05B-052D-4B2D-926E-74D74265FA1C}" dt="2021-03-06T12:01:19.058" v="2240" actId="14100"/>
          <ac:picMkLst>
            <pc:docMk/>
            <pc:sldMk cId="774989100" sldId="285"/>
            <ac:picMk id="15" creationId="{C2DA2CA6-A5D3-45A2-81BE-897ED88D8BA1}"/>
          </ac:picMkLst>
        </pc:picChg>
      </pc:sldChg>
      <pc:sldChg chg="del">
        <pc:chgData name="Việt Tiến Ngô" userId="f8e90c9eada1f3ee" providerId="LiveId" clId="{287FD05B-052D-4B2D-926E-74D74265FA1C}" dt="2021-03-04T09:57:59.518" v="2057" actId="47"/>
        <pc:sldMkLst>
          <pc:docMk/>
          <pc:sldMk cId="0" sldId="286"/>
        </pc:sldMkLst>
      </pc:sldChg>
      <pc:sldChg chg="del">
        <pc:chgData name="Việt Tiến Ngô" userId="f8e90c9eada1f3ee" providerId="LiveId" clId="{287FD05B-052D-4B2D-926E-74D74265FA1C}" dt="2021-03-04T09:57:59.518" v="2057" actId="47"/>
        <pc:sldMkLst>
          <pc:docMk/>
          <pc:sldMk cId="0" sldId="287"/>
        </pc:sldMkLst>
      </pc:sldChg>
      <pc:sldChg chg="del">
        <pc:chgData name="Việt Tiến Ngô" userId="f8e90c9eada1f3ee" providerId="LiveId" clId="{287FD05B-052D-4B2D-926E-74D74265FA1C}" dt="2021-03-04T09:58:12.238" v="2059" actId="47"/>
        <pc:sldMkLst>
          <pc:docMk/>
          <pc:sldMk cId="0" sldId="288"/>
        </pc:sldMkLst>
      </pc:sldChg>
      <pc:sldChg chg="del">
        <pc:chgData name="Việt Tiến Ngô" userId="f8e90c9eada1f3ee" providerId="LiveId" clId="{287FD05B-052D-4B2D-926E-74D74265FA1C}" dt="2021-03-04T09:58:06.358" v="2058" actId="47"/>
        <pc:sldMkLst>
          <pc:docMk/>
          <pc:sldMk cId="0" sldId="289"/>
        </pc:sldMkLst>
      </pc:sldChg>
      <pc:sldChg chg="del">
        <pc:chgData name="Việt Tiến Ngô" userId="f8e90c9eada1f3ee" providerId="LiveId" clId="{287FD05B-052D-4B2D-926E-74D74265FA1C}" dt="2021-03-04T09:58:06.358" v="2058" actId="47"/>
        <pc:sldMkLst>
          <pc:docMk/>
          <pc:sldMk cId="0" sldId="290"/>
        </pc:sldMkLst>
      </pc:sldChg>
      <pc:sldChg chg="del">
        <pc:chgData name="Việt Tiến Ngô" userId="f8e90c9eada1f3ee" providerId="LiveId" clId="{287FD05B-052D-4B2D-926E-74D74265FA1C}" dt="2021-03-04T09:58:06.358" v="2058" actId="47"/>
        <pc:sldMkLst>
          <pc:docMk/>
          <pc:sldMk cId="0" sldId="291"/>
        </pc:sldMkLst>
      </pc:sldChg>
      <pc:sldChg chg="del">
        <pc:chgData name="Việt Tiến Ngô" userId="f8e90c9eada1f3ee" providerId="LiveId" clId="{287FD05B-052D-4B2D-926E-74D74265FA1C}" dt="2021-03-04T09:58:06.358" v="2058" actId="47"/>
        <pc:sldMkLst>
          <pc:docMk/>
          <pc:sldMk cId="0" sldId="292"/>
        </pc:sldMkLst>
      </pc:sldChg>
      <pc:sldChg chg="del">
        <pc:chgData name="Việt Tiến Ngô" userId="f8e90c9eada1f3ee" providerId="LiveId" clId="{287FD05B-052D-4B2D-926E-74D74265FA1C}" dt="2021-03-04T09:58:12.238" v="2059" actId="47"/>
        <pc:sldMkLst>
          <pc:docMk/>
          <pc:sldMk cId="0" sldId="293"/>
        </pc:sldMkLst>
      </pc:sldChg>
      <pc:sldChg chg="del">
        <pc:chgData name="Việt Tiến Ngô" userId="f8e90c9eada1f3ee" providerId="LiveId" clId="{287FD05B-052D-4B2D-926E-74D74265FA1C}" dt="2021-03-04T09:58:12.238" v="2059" actId="47"/>
        <pc:sldMkLst>
          <pc:docMk/>
          <pc:sldMk cId="0" sldId="294"/>
        </pc:sldMkLst>
      </pc:sldChg>
      <pc:sldChg chg="del">
        <pc:chgData name="Việt Tiến Ngô" userId="f8e90c9eada1f3ee" providerId="LiveId" clId="{287FD05B-052D-4B2D-926E-74D74265FA1C}" dt="2021-03-04T09:58:12.238" v="2059" actId="47"/>
        <pc:sldMkLst>
          <pc:docMk/>
          <pc:sldMk cId="0" sldId="295"/>
        </pc:sldMkLst>
      </pc:sldChg>
      <pc:sldChg chg="del">
        <pc:chgData name="Việt Tiến Ngô" userId="f8e90c9eada1f3ee" providerId="LiveId" clId="{287FD05B-052D-4B2D-926E-74D74265FA1C}" dt="2021-03-04T09:58:12.238" v="2059" actId="47"/>
        <pc:sldMkLst>
          <pc:docMk/>
          <pc:sldMk cId="0" sldId="296"/>
        </pc:sldMkLst>
      </pc:sldChg>
      <pc:sldChg chg="del">
        <pc:chgData name="Việt Tiến Ngô" userId="f8e90c9eada1f3ee" providerId="LiveId" clId="{287FD05B-052D-4B2D-926E-74D74265FA1C}" dt="2021-03-04T09:58:18.621" v="2060" actId="47"/>
        <pc:sldMkLst>
          <pc:docMk/>
          <pc:sldMk cId="0" sldId="297"/>
        </pc:sldMkLst>
      </pc:sldChg>
      <pc:sldChg chg="del">
        <pc:chgData name="Việt Tiến Ngô" userId="f8e90c9eada1f3ee" providerId="LiveId" clId="{287FD05B-052D-4B2D-926E-74D74265FA1C}" dt="2021-03-04T09:58:18.621" v="2060" actId="47"/>
        <pc:sldMkLst>
          <pc:docMk/>
          <pc:sldMk cId="0" sldId="298"/>
        </pc:sldMkLst>
      </pc:sldChg>
      <pc:sldChg chg="del">
        <pc:chgData name="Việt Tiến Ngô" userId="f8e90c9eada1f3ee" providerId="LiveId" clId="{287FD05B-052D-4B2D-926E-74D74265FA1C}" dt="2021-03-04T09:58:18.621" v="2060" actId="47"/>
        <pc:sldMkLst>
          <pc:docMk/>
          <pc:sldMk cId="0" sldId="299"/>
        </pc:sldMkLst>
      </pc:sldChg>
      <pc:sldChg chg="del">
        <pc:chgData name="Việt Tiến Ngô" userId="f8e90c9eada1f3ee" providerId="LiveId" clId="{287FD05B-052D-4B2D-926E-74D74265FA1C}" dt="2021-03-04T09:58:18.621" v="2060" actId="47"/>
        <pc:sldMkLst>
          <pc:docMk/>
          <pc:sldMk cId="0" sldId="300"/>
        </pc:sldMkLst>
      </pc:sldChg>
      <pc:sldChg chg="del">
        <pc:chgData name="Việt Tiến Ngô" userId="f8e90c9eada1f3ee" providerId="LiveId" clId="{287FD05B-052D-4B2D-926E-74D74265FA1C}" dt="2021-03-04T09:58:18.621" v="2060" actId="47"/>
        <pc:sldMkLst>
          <pc:docMk/>
          <pc:sldMk cId="0" sldId="301"/>
        </pc:sldMkLst>
      </pc:sldChg>
      <pc:sldChg chg="del">
        <pc:chgData name="Việt Tiến Ngô" userId="f8e90c9eada1f3ee" providerId="LiveId" clId="{287FD05B-052D-4B2D-926E-74D74265FA1C}" dt="2021-03-04T09:58:18.621" v="2060" actId="47"/>
        <pc:sldMkLst>
          <pc:docMk/>
          <pc:sldMk cId="0" sldId="302"/>
        </pc:sldMkLst>
      </pc:sldChg>
      <pc:sldChg chg="del">
        <pc:chgData name="Việt Tiến Ngô" userId="f8e90c9eada1f3ee" providerId="LiveId" clId="{287FD05B-052D-4B2D-926E-74D74265FA1C}" dt="2021-03-04T09:58:23.998" v="2061" actId="47"/>
        <pc:sldMkLst>
          <pc:docMk/>
          <pc:sldMk cId="0" sldId="303"/>
        </pc:sldMkLst>
      </pc:sldChg>
      <pc:sldChg chg="del">
        <pc:chgData name="Việt Tiến Ngô" userId="f8e90c9eada1f3ee" providerId="LiveId" clId="{287FD05B-052D-4B2D-926E-74D74265FA1C}" dt="2021-03-04T09:58:23.998" v="2061" actId="47"/>
        <pc:sldMkLst>
          <pc:docMk/>
          <pc:sldMk cId="0" sldId="304"/>
        </pc:sldMkLst>
      </pc:sldChg>
      <pc:sldChg chg="del">
        <pc:chgData name="Việt Tiến Ngô" userId="f8e90c9eada1f3ee" providerId="LiveId" clId="{287FD05B-052D-4B2D-926E-74D74265FA1C}" dt="2021-03-04T09:58:23.998" v="2061" actId="47"/>
        <pc:sldMkLst>
          <pc:docMk/>
          <pc:sldMk cId="0" sldId="305"/>
        </pc:sldMkLst>
      </pc:sldChg>
      <pc:sldChg chg="del">
        <pc:chgData name="Việt Tiến Ngô" userId="f8e90c9eada1f3ee" providerId="LiveId" clId="{287FD05B-052D-4B2D-926E-74D74265FA1C}" dt="2021-03-04T09:58:23.998" v="2061" actId="47"/>
        <pc:sldMkLst>
          <pc:docMk/>
          <pc:sldMk cId="0" sldId="306"/>
        </pc:sldMkLst>
      </pc:sldChg>
      <pc:sldChg chg="del">
        <pc:chgData name="Việt Tiến Ngô" userId="f8e90c9eada1f3ee" providerId="LiveId" clId="{287FD05B-052D-4B2D-926E-74D74265FA1C}" dt="2021-03-04T09:58:23.998" v="2061" actId="47"/>
        <pc:sldMkLst>
          <pc:docMk/>
          <pc:sldMk cId="0" sldId="307"/>
        </pc:sldMkLst>
      </pc:sldChg>
      <pc:sldChg chg="del">
        <pc:chgData name="Việt Tiến Ngô" userId="f8e90c9eada1f3ee" providerId="LiveId" clId="{287FD05B-052D-4B2D-926E-74D74265FA1C}" dt="2021-03-04T09:58:23.998" v="2061" actId="47"/>
        <pc:sldMkLst>
          <pc:docMk/>
          <pc:sldMk cId="0" sldId="308"/>
        </pc:sldMkLst>
      </pc:sldChg>
      <pc:sldChg chg="del">
        <pc:chgData name="Việt Tiến Ngô" userId="f8e90c9eada1f3ee" providerId="LiveId" clId="{287FD05B-052D-4B2D-926E-74D74265FA1C}" dt="2021-03-04T09:58:26.055" v="2062" actId="47"/>
        <pc:sldMkLst>
          <pc:docMk/>
          <pc:sldMk cId="0" sldId="309"/>
        </pc:sldMkLst>
      </pc:sldChg>
      <pc:sldChg chg="modSp add del mod">
        <pc:chgData name="Việt Tiến Ngô" userId="f8e90c9eada1f3ee" providerId="LiveId" clId="{287FD05B-052D-4B2D-926E-74D74265FA1C}" dt="2021-03-04T09:29:22.054" v="1649"/>
        <pc:sldMkLst>
          <pc:docMk/>
          <pc:sldMk cId="589652269" sldId="310"/>
        </pc:sldMkLst>
        <pc:spChg chg="mod">
          <ac:chgData name="Việt Tiến Ngô" userId="f8e90c9eada1f3ee" providerId="LiveId" clId="{287FD05B-052D-4B2D-926E-74D74265FA1C}" dt="2021-03-04T09:29:21.784" v="1648" actId="20577"/>
          <ac:spMkLst>
            <pc:docMk/>
            <pc:sldMk cId="589652269" sldId="310"/>
            <ac:spMk id="1005" creationId="{00000000-0000-0000-0000-000000000000}"/>
          </ac:spMkLst>
        </pc:spChg>
      </pc:sldChg>
      <pc:sldChg chg="modSp add mod modAnim">
        <pc:chgData name="Việt Tiến Ngô" userId="f8e90c9eada1f3ee" providerId="LiveId" clId="{287FD05B-052D-4B2D-926E-74D74265FA1C}" dt="2021-03-06T12:34:21.862" v="2350"/>
        <pc:sldMkLst>
          <pc:docMk/>
          <pc:sldMk cId="2563805330" sldId="310"/>
        </pc:sldMkLst>
        <pc:picChg chg="mod">
          <ac:chgData name="Việt Tiến Ngô" userId="f8e90c9eada1f3ee" providerId="LiveId" clId="{287FD05B-052D-4B2D-926E-74D74265FA1C}" dt="2021-03-06T12:03:43.611" v="2244" actId="1076"/>
          <ac:picMkLst>
            <pc:docMk/>
            <pc:sldMk cId="2563805330" sldId="310"/>
            <ac:picMk id="3" creationId="{51F5FD5E-5AED-4AC3-A162-916BD18B13F4}"/>
          </ac:picMkLst>
        </pc:picChg>
        <pc:picChg chg="mod">
          <ac:chgData name="Việt Tiến Ngô" userId="f8e90c9eada1f3ee" providerId="LiveId" clId="{287FD05B-052D-4B2D-926E-74D74265FA1C}" dt="2021-03-06T12:03:36.946" v="2243" actId="1076"/>
          <ac:picMkLst>
            <pc:docMk/>
            <pc:sldMk cId="2563805330" sldId="310"/>
            <ac:picMk id="16" creationId="{AB9D4999-3093-4030-A00B-E294A90C197E}"/>
          </ac:picMkLst>
        </pc:picChg>
        <pc:picChg chg="mod">
          <ac:chgData name="Việt Tiến Ngô" userId="f8e90c9eada1f3ee" providerId="LiveId" clId="{287FD05B-052D-4B2D-926E-74D74265FA1C}" dt="2021-03-06T12:03:50.054" v="2246" actId="14100"/>
          <ac:picMkLst>
            <pc:docMk/>
            <pc:sldMk cId="2563805330" sldId="310"/>
            <ac:picMk id="20" creationId="{58312253-751D-44B5-AD62-FFC36DBBBF59}"/>
          </ac:picMkLst>
        </pc:picChg>
      </pc:sldChg>
      <pc:sldChg chg="add modAnim">
        <pc:chgData name="Việt Tiến Ngô" userId="f8e90c9eada1f3ee" providerId="LiveId" clId="{287FD05B-052D-4B2D-926E-74D74265FA1C}" dt="2021-03-06T12:35:51.174" v="2366"/>
        <pc:sldMkLst>
          <pc:docMk/>
          <pc:sldMk cId="869333591" sldId="311"/>
        </pc:sldMkLst>
      </pc:sldChg>
      <pc:sldChg chg="add modAnim">
        <pc:chgData name="Việt Tiến Ngô" userId="f8e90c9eada1f3ee" providerId="LiveId" clId="{287FD05B-052D-4B2D-926E-74D74265FA1C}" dt="2021-03-06T12:37:57.007" v="2397"/>
        <pc:sldMkLst>
          <pc:docMk/>
          <pc:sldMk cId="3028917928" sldId="312"/>
        </pc:sldMkLst>
      </pc:sldChg>
      <pc:sldChg chg="add modAnim">
        <pc:chgData name="Việt Tiến Ngô" userId="f8e90c9eada1f3ee" providerId="LiveId" clId="{287FD05B-052D-4B2D-926E-74D74265FA1C}" dt="2021-03-06T12:35:03.363" v="2357"/>
        <pc:sldMkLst>
          <pc:docMk/>
          <pc:sldMk cId="0" sldId="313"/>
        </pc:sldMkLst>
      </pc:sldChg>
      <pc:sldChg chg="add modAnim">
        <pc:chgData name="Việt Tiến Ngô" userId="f8e90c9eada1f3ee" providerId="LiveId" clId="{287FD05B-052D-4B2D-926E-74D74265FA1C}" dt="2021-03-06T12:35:31.554" v="2361"/>
        <pc:sldMkLst>
          <pc:docMk/>
          <pc:sldMk cId="562738349" sldId="314"/>
        </pc:sldMkLst>
      </pc:sldChg>
      <pc:sldChg chg="add modAnim">
        <pc:chgData name="Việt Tiến Ngô" userId="f8e90c9eada1f3ee" providerId="LiveId" clId="{287FD05B-052D-4B2D-926E-74D74265FA1C}" dt="2021-03-06T12:35:44.033" v="2364"/>
        <pc:sldMkLst>
          <pc:docMk/>
          <pc:sldMk cId="217218179" sldId="315"/>
        </pc:sldMkLst>
      </pc:sldChg>
      <pc:sldChg chg="add modAnim">
        <pc:chgData name="Việt Tiến Ngô" userId="f8e90c9eada1f3ee" providerId="LiveId" clId="{287FD05B-052D-4B2D-926E-74D74265FA1C}" dt="2021-03-06T12:36:03.020" v="2369"/>
        <pc:sldMkLst>
          <pc:docMk/>
          <pc:sldMk cId="3602147485" sldId="316"/>
        </pc:sldMkLst>
      </pc:sldChg>
      <pc:sldMasterChg chg="delSldLayout">
        <pc:chgData name="Việt Tiến Ngô" userId="f8e90c9eada1f3ee" providerId="LiveId" clId="{287FD05B-052D-4B2D-926E-74D74265FA1C}" dt="2021-03-04T09:58:12.238" v="2059" actId="47"/>
        <pc:sldMasterMkLst>
          <pc:docMk/>
          <pc:sldMasterMk cId="0" sldId="2147483678"/>
        </pc:sldMasterMkLst>
        <pc:sldLayoutChg chg="del">
          <pc:chgData name="Việt Tiến Ngô" userId="f8e90c9eada1f3ee" providerId="LiveId" clId="{287FD05B-052D-4B2D-926E-74D74265FA1C}" dt="2021-03-04T09:57:51.881" v="2056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Việt Tiến Ngô" userId="f8e90c9eada1f3ee" providerId="LiveId" clId="{287FD05B-052D-4B2D-926E-74D74265FA1C}" dt="2021-03-04T09:58:06.358" v="2058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Việt Tiến Ngô" userId="f8e90c9eada1f3ee" providerId="LiveId" clId="{287FD05B-052D-4B2D-926E-74D74265FA1C}" dt="2021-03-04T09:57:51.881" v="2056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Việt Tiến Ngô" userId="f8e90c9eada1f3ee" providerId="LiveId" clId="{287FD05B-052D-4B2D-926E-74D74265FA1C}" dt="2021-03-04T09:57:51.881" v="2056" actId="47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Việt Tiến Ngô" userId="f8e90c9eada1f3ee" providerId="LiveId" clId="{287FD05B-052D-4B2D-926E-74D74265FA1C}" dt="2021-03-04T09:57:51.881" v="2056" actId="47"/>
          <pc:sldLayoutMkLst>
            <pc:docMk/>
            <pc:sldMasterMk cId="0" sldId="2147483678"/>
            <pc:sldLayoutMk cId="0" sldId="2147483660"/>
          </pc:sldLayoutMkLst>
        </pc:sldLayoutChg>
        <pc:sldLayoutChg chg="del">
          <pc:chgData name="Việt Tiến Ngô" userId="f8e90c9eada1f3ee" providerId="LiveId" clId="{287FD05B-052D-4B2D-926E-74D74265FA1C}" dt="2021-03-04T09:57:59.518" v="2057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Việt Tiến Ngô" userId="f8e90c9eada1f3ee" providerId="LiveId" clId="{287FD05B-052D-4B2D-926E-74D74265FA1C}" dt="2021-03-04T09:57:51.881" v="2056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Việt Tiến Ngô" userId="f8e90c9eada1f3ee" providerId="LiveId" clId="{287FD05B-052D-4B2D-926E-74D74265FA1C}" dt="2021-03-04T09:57:51.881" v="2056" actId="47"/>
          <pc:sldLayoutMkLst>
            <pc:docMk/>
            <pc:sldMasterMk cId="0" sldId="2147483678"/>
            <pc:sldLayoutMk cId="0" sldId="2147483665"/>
          </pc:sldLayoutMkLst>
        </pc:sldLayoutChg>
        <pc:sldLayoutChg chg="del">
          <pc:chgData name="Việt Tiến Ngô" userId="f8e90c9eada1f3ee" providerId="LiveId" clId="{287FD05B-052D-4B2D-926E-74D74265FA1C}" dt="2021-03-04T09:58:12.238" v="2059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Việt Tiến Ngô" userId="f8e90c9eada1f3ee" providerId="LiveId" clId="{287FD05B-052D-4B2D-926E-74D74265FA1C}" dt="2021-03-04T09:58:06.358" v="2058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Việt Tiến Ngô" userId="f8e90c9eada1f3ee" providerId="LiveId" clId="{287FD05B-052D-4B2D-926E-74D74265FA1C}" dt="2021-03-04T09:57:59.518" v="2057" actId="47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Việt Tiến Ngô" userId="f8e90c9eada1f3ee" providerId="LiveId" clId="{287FD05B-052D-4B2D-926E-74D74265FA1C}" dt="2021-03-04T09:57:51.881" v="2056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Việt Tiến Ngô" userId="f8e90c9eada1f3ee" providerId="LiveId" clId="{287FD05B-052D-4B2D-926E-74D74265FA1C}" dt="2021-03-04T09:57:51.881" v="2056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Việt Tiến Ngô" userId="f8e90c9eada1f3ee" providerId="LiveId" clId="{287FD05B-052D-4B2D-926E-74D74265FA1C}" dt="2021-03-04T09:57:51.881" v="2056" actId="47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Việt Tiến Ngô" userId="f8e90c9eada1f3ee" providerId="LiveId" clId="{287FD05B-052D-4B2D-926E-74D74265FA1C}" dt="2021-03-04T09:57:51.881" v="2056" actId="47"/>
          <pc:sldLayoutMkLst>
            <pc:docMk/>
            <pc:sldMasterMk cId="0" sldId="2147483678"/>
            <pc:sldLayoutMk cId="0" sldId="2147483674"/>
          </pc:sldLayoutMkLst>
        </pc:sldLayoutChg>
        <pc:sldLayoutChg chg="del">
          <pc:chgData name="Việt Tiến Ngô" userId="f8e90c9eada1f3ee" providerId="LiveId" clId="{287FD05B-052D-4B2D-926E-74D74265FA1C}" dt="2021-03-04T09:58:06.358" v="2058" actId="47"/>
          <pc:sldLayoutMkLst>
            <pc:docMk/>
            <pc:sldMasterMk cId="0" sldId="2147483678"/>
            <pc:sldLayoutMk cId="0" sldId="2147483676"/>
          </pc:sldLayoutMkLst>
        </pc:sldLayoutChg>
      </pc:sldMasterChg>
      <pc:sldMasterChg chg="del delSldLayout">
        <pc:chgData name="Việt Tiến Ngô" userId="f8e90c9eada1f3ee" providerId="LiveId" clId="{287FD05B-052D-4B2D-926E-74D74265FA1C}" dt="2021-03-04T09:58:26.055" v="2062" actId="47"/>
        <pc:sldMasterMkLst>
          <pc:docMk/>
          <pc:sldMasterMk cId="0" sldId="2147483679"/>
        </pc:sldMasterMkLst>
        <pc:sldLayoutChg chg="del">
          <pc:chgData name="Việt Tiến Ngô" userId="f8e90c9eada1f3ee" providerId="LiveId" clId="{287FD05B-052D-4B2D-926E-74D74265FA1C}" dt="2021-03-04T09:58:26.055" v="2062" actId="47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4161EA-04BE-4138-8811-F4A0A0969D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38E4B-6E49-4160-A0D6-56CFC2DF15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0EC03-8E90-472A-8A91-C3F700DB4BD6}" type="datetimeFigureOut">
              <a:rPr lang="en-US" smtClean="0"/>
              <a:t>06-Mar-21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10602-3469-4306-A032-00400340F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732A1-8CE8-4729-97EE-E7279A2B76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9AF79-2E5E-4C39-A79E-C13C3E39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099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ace710277d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ace710277d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ad10344254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ad10344254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ad10344254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ad10344254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ad10344254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ad10344254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ad10344254_0_17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ad10344254_0_17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a3364f6310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a3364f6310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ad1034425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ad1034425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ad94538a3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ad94538a3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a3364f6310_1_3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a3364f6310_1_3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ad10344254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ad10344254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ad1034425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ad10344254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d10344254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d10344254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ad10344254_0_17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ad10344254_0_17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avLst/>
            <a:gdLst/>
            <a:ahLst/>
            <a:cxnLst/>
            <a:rect l="l" t="t" r="r" b="b"/>
            <a:pathLst>
              <a:path w="9515" h="10579" extrusionOk="0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B4482-AA73-432A-80C6-F70346F71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 rot="10800000" flipH="1">
            <a:off x="34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7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7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7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7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7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7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7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7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7"/>
          <p:cNvSpPr/>
          <p:nvPr/>
        </p:nvSpPr>
        <p:spPr>
          <a:xfrm rot="10800000" flipH="1">
            <a:off x="884780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7"/>
          <p:cNvSpPr txBox="1">
            <a:spLocks noGrp="1"/>
          </p:cNvSpPr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7"/>
          <p:cNvSpPr txBox="1">
            <a:spLocks noGrp="1"/>
          </p:cNvSpPr>
          <p:nvPr>
            <p:ph type="subTitle" idx="1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title" idx="2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7"/>
          <p:cNvSpPr txBox="1">
            <a:spLocks noGrp="1"/>
          </p:cNvSpPr>
          <p:nvPr>
            <p:ph type="subTitle" idx="3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7"/>
          <p:cNvSpPr txBox="1">
            <a:spLocks noGrp="1"/>
          </p:cNvSpPr>
          <p:nvPr>
            <p:ph type="title" idx="4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17"/>
          <p:cNvSpPr txBox="1">
            <a:spLocks noGrp="1"/>
          </p:cNvSpPr>
          <p:nvPr>
            <p:ph type="subTitle" idx="5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17"/>
          <p:cNvSpPr txBox="1">
            <a:spLocks noGrp="1"/>
          </p:cNvSpPr>
          <p:nvPr>
            <p:ph type="title" idx="6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17"/>
          <p:cNvSpPr txBox="1">
            <a:spLocks noGrp="1"/>
          </p:cNvSpPr>
          <p:nvPr>
            <p:ph type="subTitle" idx="7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17"/>
          <p:cNvSpPr txBox="1">
            <a:spLocks noGrp="1"/>
          </p:cNvSpPr>
          <p:nvPr>
            <p:ph type="title" idx="8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8CE8D2-EAA2-4F5C-BFEE-B090C1CBC1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title" idx="2" hasCustomPrompt="1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>
            <a:spLocks noGrp="1"/>
          </p:cNvSpPr>
          <p:nvPr>
            <p:ph type="subTitle" idx="1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6E969B-2736-4416-8B22-304BA579E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6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26"/>
          <p:cNvSpPr txBox="1">
            <a:spLocks noGrp="1"/>
          </p:cNvSpPr>
          <p:nvPr>
            <p:ph type="title" idx="2" hasCustomPrompt="1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>
            <a:spLocks noGrp="1"/>
          </p:cNvSpPr>
          <p:nvPr>
            <p:ph type="subTitle" idx="1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8FF69-F535-4B90-B446-981A052F6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03">
  <p:cSld name="ONE_COLUMN_TEXT_3_1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>
            <a:spLocks noGrp="1"/>
          </p:cNvSpPr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1" name="Google Shape;881;p29"/>
          <p:cNvSpPr txBox="1">
            <a:spLocks noGrp="1"/>
          </p:cNvSpPr>
          <p:nvPr>
            <p:ph type="subTitle" idx="1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E6EB5B-03F1-45DC-9092-DEE5952BE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3FFB1-3947-48B4-B00B-60C3E44DDB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BFC4-EF1F-4FDE-B775-72E7596A4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83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46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B9703-B31B-449E-B380-F5A58E8E8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BFC4-EF1F-4FDE-B775-72E7596A4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14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4"/>
          <p:cNvSpPr txBox="1">
            <a:spLocks noGrp="1"/>
          </p:cNvSpPr>
          <p:nvPr>
            <p:ph type="subTitle" idx="1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1" name="Google Shape;671;p24"/>
          <p:cNvSpPr txBox="1">
            <a:spLocks noGrp="1"/>
          </p:cNvSpPr>
          <p:nvPr>
            <p:ph type="subTitle" idx="2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2" name="Google Shape;672;p24"/>
          <p:cNvSpPr txBox="1">
            <a:spLocks noGrp="1"/>
          </p:cNvSpPr>
          <p:nvPr>
            <p:ph type="subTitle" idx="3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3" name="Google Shape;673;p24"/>
          <p:cNvSpPr txBox="1">
            <a:spLocks noGrp="1"/>
          </p:cNvSpPr>
          <p:nvPr>
            <p:ph type="subTitle" idx="4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4" name="Google Shape;674;p24"/>
          <p:cNvSpPr txBox="1">
            <a:spLocks noGrp="1"/>
          </p:cNvSpPr>
          <p:nvPr>
            <p:ph type="subTitle" idx="5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5" name="Google Shape;675;p24"/>
          <p:cNvSpPr txBox="1">
            <a:spLocks noGrp="1"/>
          </p:cNvSpPr>
          <p:nvPr>
            <p:ph type="subTitle" idx="6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6" name="Google Shape;676;p24"/>
          <p:cNvSpPr txBox="1">
            <a:spLocks noGrp="1"/>
          </p:cNvSpPr>
          <p:nvPr>
            <p:ph type="subTitle" idx="7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7" name="Google Shape;677;p24"/>
          <p:cNvSpPr txBox="1">
            <a:spLocks noGrp="1"/>
          </p:cNvSpPr>
          <p:nvPr>
            <p:ph type="subTitle" idx="8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8" name="Google Shape;678;p24"/>
          <p:cNvSpPr txBox="1">
            <a:spLocks noGrp="1"/>
          </p:cNvSpPr>
          <p:nvPr>
            <p:ph type="subTitle" idx="9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9" name="Google Shape;679;p24"/>
          <p:cNvSpPr txBox="1">
            <a:spLocks noGrp="1"/>
          </p:cNvSpPr>
          <p:nvPr>
            <p:ph type="subTitle" idx="13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0" name="Google Shape;680;p24"/>
          <p:cNvSpPr txBox="1">
            <a:spLocks noGrp="1"/>
          </p:cNvSpPr>
          <p:nvPr>
            <p:ph type="subTitle" idx="14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1" name="Google Shape;681;p24"/>
          <p:cNvSpPr txBox="1">
            <a:spLocks noGrp="1"/>
          </p:cNvSpPr>
          <p:nvPr>
            <p:ph type="subTitle" idx="15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6C2403-5AA2-4031-962E-3108D4C908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D59BFC4-EF1F-4FDE-B775-72E7596A4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81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title" idx="2" hasCustomPrompt="1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>
            <a:spLocks noGrp="1"/>
          </p:cNvSpPr>
          <p:nvPr>
            <p:ph type="subTitle" idx="1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9E582F-94B8-4355-BEAB-A2D567DDF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BFC4-EF1F-4FDE-B775-72E7596A4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14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6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26"/>
          <p:cNvSpPr txBox="1">
            <a:spLocks noGrp="1"/>
          </p:cNvSpPr>
          <p:nvPr>
            <p:ph type="title" idx="2" hasCustomPrompt="1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>
            <a:spLocks noGrp="1"/>
          </p:cNvSpPr>
          <p:nvPr>
            <p:ph type="subTitle" idx="1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DB3E3-975C-4448-A195-00A92B289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BFC4-EF1F-4FDE-B775-72E7596A4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3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3049E5-64C2-40F4-A6B8-32BA1137ED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avLst/>
            <a:gdLst/>
            <a:ahLst/>
            <a:cxnLst/>
            <a:rect l="l" t="t" r="r" b="b"/>
            <a:pathLst>
              <a:path w="9515" h="10579" extrusionOk="0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27D3C-839A-41D8-8FB6-F9B760C51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04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0EF7B-ADCF-49B8-9903-600EAA11B4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09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rot="10800000" flipH="1">
            <a:off x="8257867" y="1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rot="10800000" flipH="1">
            <a:off x="8847624" y="60260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 flipH="1">
            <a:off x="8848630" y="-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10800000" flipH="1">
            <a:off x="8847702" y="12052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8847687" y="1807156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8259817" y="602189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221B6-2A80-4BB1-A101-75A378955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32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73219-B9FB-45A0-92A5-20E1B316B4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99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 rot="10800000" flipH="1">
            <a:off x="8257524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EAF9C2-A2DD-47E6-B970-0D90BDC69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8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1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b="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7DEE7-6488-4DD5-A7BC-FBF299134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48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rot="-5400000" flipH="1">
            <a:off x="8837117" y="241729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rot="-5400000" flipH="1">
            <a:off x="8837117" y="302233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5400000" flipH="1">
            <a:off x="8218864" y="-3340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5400000" flipH="1">
            <a:off x="8218848" y="60171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"/>
          <p:cNvSpPr/>
          <p:nvPr/>
        </p:nvSpPr>
        <p:spPr>
          <a:xfrm rot="-5400000" flipH="1">
            <a:off x="8218848" y="120675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"/>
          <p:cNvSpPr/>
          <p:nvPr/>
        </p:nvSpPr>
        <p:spPr>
          <a:xfrm rot="-5400000" flipH="1">
            <a:off x="8218848" y="181178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8"/>
          <p:cNvSpPr/>
          <p:nvPr/>
        </p:nvSpPr>
        <p:spPr>
          <a:xfrm rot="-5400000" flipH="1">
            <a:off x="8218848" y="302189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"/>
          <p:cNvSpPr/>
          <p:nvPr/>
        </p:nvSpPr>
        <p:spPr>
          <a:xfrm rot="-5400000" flipH="1">
            <a:off x="8218848" y="36269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"/>
          <p:cNvSpPr/>
          <p:nvPr/>
        </p:nvSpPr>
        <p:spPr>
          <a:xfrm rot="-5400000" flipH="1">
            <a:off x="821884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 rot="-5400000" flipH="1">
            <a:off x="7600595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 rot="-5400000" flipH="1">
            <a:off x="6982340" y="-3354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/>
          <p:nvPr/>
        </p:nvSpPr>
        <p:spPr>
          <a:xfrm rot="-5400000" flipH="1">
            <a:off x="6364086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"/>
          <p:cNvSpPr/>
          <p:nvPr/>
        </p:nvSpPr>
        <p:spPr>
          <a:xfrm rot="-5400000" flipH="1">
            <a:off x="6982818" y="602114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 rot="-5400000" flipH="1">
            <a:off x="7601074" y="60258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 rot="-5400000" flipH="1">
            <a:off x="8837548" y="-338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 rot="-5400000" flipH="1">
            <a:off x="8837586" y="6021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"/>
          <p:cNvSpPr/>
          <p:nvPr/>
        </p:nvSpPr>
        <p:spPr>
          <a:xfrm rot="-5400000" flipH="1">
            <a:off x="8837584" y="1207199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"/>
          <p:cNvSpPr/>
          <p:nvPr/>
        </p:nvSpPr>
        <p:spPr>
          <a:xfrm rot="-5400000" flipH="1">
            <a:off x="8835354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"/>
          <p:cNvSpPr/>
          <p:nvPr/>
        </p:nvSpPr>
        <p:spPr>
          <a:xfrm rot="-5400000" flipH="1">
            <a:off x="8218844" y="24172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"/>
          <p:cNvSpPr/>
          <p:nvPr/>
        </p:nvSpPr>
        <p:spPr>
          <a:xfrm rot="-5400000" flipH="1">
            <a:off x="8835362" y="36273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"/>
          <p:cNvSpPr/>
          <p:nvPr/>
        </p:nvSpPr>
        <p:spPr>
          <a:xfrm rot="-5400000" flipH="1">
            <a:off x="8835842" y="423239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 rot="-5400000" flipH="1">
            <a:off x="8835362" y="483747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 rot="-5400000" flipH="1">
            <a:off x="8218902" y="423196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 rot="-5400000" flipH="1">
            <a:off x="7602324" y="181198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 rot="-5400000" flipH="1">
            <a:off x="7602324" y="36257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 rot="-5400000" flipH="1">
            <a:off x="7601900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 rot="-5400000" flipH="1">
            <a:off x="6984953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8"/>
          <p:cNvSpPr/>
          <p:nvPr/>
        </p:nvSpPr>
        <p:spPr>
          <a:xfrm rot="-5400000" flipH="1">
            <a:off x="6368449" y="48374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 rot="-5400000" flipH="1">
            <a:off x="5692174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 rot="-5400000" flipH="1">
            <a:off x="5020249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rot="-5400000" flipH="1">
            <a:off x="5752349" y="483747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8BF12-A042-41DD-AEF5-06201B886C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ubTitle" idx="1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1225D-F362-447E-A8F0-11D80DB632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00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>
            <a:endParaRPr/>
          </a:p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897667-754E-404A-A527-66E8EF781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90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2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 rot="10800000" flipH="1">
            <a:off x="2358952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 rot="10800000" flipH="1">
            <a:off x="2948667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 rot="10800000" flipH="1">
            <a:off x="589730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1"/>
          <p:cNvSpPr/>
          <p:nvPr/>
        </p:nvSpPr>
        <p:spPr>
          <a:xfrm rot="10800000" flipH="1">
            <a:off x="176920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"/>
          <p:cNvSpPr/>
          <p:nvPr/>
        </p:nvSpPr>
        <p:spPr>
          <a:xfrm rot="10800000" flipH="1">
            <a:off x="3538382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"/>
          <p:cNvSpPr/>
          <p:nvPr/>
        </p:nvSpPr>
        <p:spPr>
          <a:xfrm rot="10800000" flipH="1">
            <a:off x="530755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"/>
          <p:cNvSpPr/>
          <p:nvPr/>
        </p:nvSpPr>
        <p:spPr>
          <a:xfrm rot="10800000" flipH="1">
            <a:off x="707673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1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/>
          <p:cNvSpPr/>
          <p:nvPr/>
        </p:nvSpPr>
        <p:spPr>
          <a:xfrm rot="10800000" flipH="1">
            <a:off x="3538395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1"/>
          <p:cNvSpPr/>
          <p:nvPr/>
        </p:nvSpPr>
        <p:spPr>
          <a:xfrm rot="10800000" flipH="1">
            <a:off x="4128580" y="36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"/>
          <p:cNvSpPr/>
          <p:nvPr/>
        </p:nvSpPr>
        <p:spPr>
          <a:xfrm rot="10800000" flipH="1">
            <a:off x="4717857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1"/>
          <p:cNvSpPr/>
          <p:nvPr/>
        </p:nvSpPr>
        <p:spPr>
          <a:xfrm rot="10800000" flipH="1">
            <a:off x="530805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 rot="10800000" flipH="1">
            <a:off x="648701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"/>
          <p:cNvSpPr/>
          <p:nvPr/>
        </p:nvSpPr>
        <p:spPr>
          <a:xfrm rot="10800000" flipH="1">
            <a:off x="4128102" y="6040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1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1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1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1"/>
          <p:cNvSpPr txBox="1">
            <a:spLocks noGrp="1"/>
          </p:cNvSpPr>
          <p:nvPr>
            <p:ph type="title" hasCustomPrompt="1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>
            <a:spLocks noGrp="1"/>
          </p:cNvSpPr>
          <p:nvPr>
            <p:ph type="subTitle" idx="1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4EBD2-57BF-44B6-92F8-67A328479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6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rot="10800000" flipH="1">
            <a:off x="8257867" y="1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rot="10800000" flipH="1">
            <a:off x="8847624" y="60260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 flipH="1">
            <a:off x="8848630" y="-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10800000" flipH="1">
            <a:off x="8847702" y="12052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8847687" y="1807156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8259817" y="602189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0FBBA9-37E5-4094-B6B5-6BB315893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6361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7E8C70-5D13-41FE-ADEF-92FAF157C3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700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4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1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subTitle" idx="2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847312" y="12064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589737" y="1207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18B531-9422-47AD-9CBF-492C9F35B1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808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2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subTitle" idx="3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4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subTitle" idx="5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4" name="Google Shape;424;p15"/>
          <p:cNvSpPr txBox="1">
            <a:spLocks noGrp="1"/>
          </p:cNvSpPr>
          <p:nvPr>
            <p:ph type="subTitle" idx="6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subTitle" idx="7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subTitle" idx="8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7" name="Google Shape;427;p15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BE4C2-35D0-4C00-A07B-13A6B42259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703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>
            <a:spLocks noGrp="1"/>
          </p:cNvSpPr>
          <p:nvPr>
            <p:ph type="subTitle" idx="1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2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subTitle" idx="3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4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subTitle" idx="5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subTitle" idx="6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subTitle" idx="7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8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7" name="Google Shape;437;p16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451AF-ADF7-4710-9DF5-0DBA676B7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89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 rot="10800000" flipH="1">
            <a:off x="34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7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7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7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7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7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7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7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7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7"/>
          <p:cNvSpPr/>
          <p:nvPr/>
        </p:nvSpPr>
        <p:spPr>
          <a:xfrm rot="10800000" flipH="1">
            <a:off x="884780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7"/>
          <p:cNvSpPr txBox="1">
            <a:spLocks noGrp="1"/>
          </p:cNvSpPr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7"/>
          <p:cNvSpPr txBox="1">
            <a:spLocks noGrp="1"/>
          </p:cNvSpPr>
          <p:nvPr>
            <p:ph type="subTitle" idx="1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title" idx="2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7"/>
          <p:cNvSpPr txBox="1">
            <a:spLocks noGrp="1"/>
          </p:cNvSpPr>
          <p:nvPr>
            <p:ph type="subTitle" idx="3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7"/>
          <p:cNvSpPr txBox="1">
            <a:spLocks noGrp="1"/>
          </p:cNvSpPr>
          <p:nvPr>
            <p:ph type="title" idx="4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17"/>
          <p:cNvSpPr txBox="1">
            <a:spLocks noGrp="1"/>
          </p:cNvSpPr>
          <p:nvPr>
            <p:ph type="subTitle" idx="5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17"/>
          <p:cNvSpPr txBox="1">
            <a:spLocks noGrp="1"/>
          </p:cNvSpPr>
          <p:nvPr>
            <p:ph type="title" idx="6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17"/>
          <p:cNvSpPr txBox="1">
            <a:spLocks noGrp="1"/>
          </p:cNvSpPr>
          <p:nvPr>
            <p:ph type="subTitle" idx="7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17"/>
          <p:cNvSpPr txBox="1">
            <a:spLocks noGrp="1"/>
          </p:cNvSpPr>
          <p:nvPr>
            <p:ph type="title" idx="8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CD26C-1A1A-49BF-9521-B9D8D898D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637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5775839" y="48408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5173226" y="425065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1868926" y="48396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5173222" y="48408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2469828" y="4840020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2470296" y="4250316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1868979" y="424989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268014" y="484164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6378814" y="48407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6378814" y="42510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3072803" y="484000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6981789" y="48407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6981789" y="42510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3675778" y="484000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7584764" y="48408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3070721" y="425079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8"/>
          <p:cNvSpPr txBox="1">
            <a:spLocks noGrp="1"/>
          </p:cNvSpPr>
          <p:nvPr>
            <p:ph type="subTitle" idx="1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2" name="Google Shape;502;p18"/>
          <p:cNvSpPr txBox="1">
            <a:spLocks noGrp="1"/>
          </p:cNvSpPr>
          <p:nvPr>
            <p:ph type="subTitle" idx="2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3" name="Google Shape;503;p18"/>
          <p:cNvSpPr txBox="1">
            <a:spLocks noGrp="1"/>
          </p:cNvSpPr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04" name="Google Shape;504;p18"/>
          <p:cNvSpPr txBox="1">
            <a:spLocks noGrp="1"/>
          </p:cNvSpPr>
          <p:nvPr>
            <p:ph type="ctrTitle" idx="3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05" name="Google Shape;505;p18"/>
          <p:cNvSpPr txBox="1">
            <a:spLocks noGrp="1"/>
          </p:cNvSpPr>
          <p:nvPr>
            <p:ph type="title" idx="4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A12FF-6F59-4A31-8A34-4EBD08137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362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1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B5253-E00A-4935-AB83-7635C160F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403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0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EC9ED1-432C-46C4-A3B6-96F483C21B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518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E7A7E8-0365-4E7C-90CB-B204355AD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4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1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b="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CD615-395C-4518-AF5B-60065472C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ly Title 3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rot="5400000" flipH="1">
            <a:off x="3815" y="241725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"/>
          <p:cNvSpPr/>
          <p:nvPr/>
        </p:nvSpPr>
        <p:spPr>
          <a:xfrm rot="5400000" flipH="1">
            <a:off x="3815" y="181221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2"/>
          <p:cNvSpPr/>
          <p:nvPr/>
        </p:nvSpPr>
        <p:spPr>
          <a:xfrm rot="5400000" flipH="1">
            <a:off x="622100" y="4837006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2"/>
          <p:cNvSpPr/>
          <p:nvPr/>
        </p:nvSpPr>
        <p:spPr>
          <a:xfrm rot="5400000" flipH="1">
            <a:off x="622084" y="423195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2"/>
          <p:cNvSpPr/>
          <p:nvPr/>
        </p:nvSpPr>
        <p:spPr>
          <a:xfrm rot="5400000" flipH="1">
            <a:off x="622084" y="362691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2"/>
          <p:cNvSpPr/>
          <p:nvPr/>
        </p:nvSpPr>
        <p:spPr>
          <a:xfrm rot="5400000" flipH="1">
            <a:off x="622084" y="302188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2"/>
          <p:cNvSpPr/>
          <p:nvPr/>
        </p:nvSpPr>
        <p:spPr>
          <a:xfrm rot="5400000" flipH="1">
            <a:off x="1240369" y="4837445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2"/>
          <p:cNvSpPr/>
          <p:nvPr/>
        </p:nvSpPr>
        <p:spPr>
          <a:xfrm rot="5400000" flipH="1">
            <a:off x="1858623" y="4836991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2"/>
          <p:cNvSpPr/>
          <p:nvPr/>
        </p:nvSpPr>
        <p:spPr>
          <a:xfrm rot="5400000" flipH="1">
            <a:off x="2476878" y="4837445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2"/>
          <p:cNvSpPr/>
          <p:nvPr/>
        </p:nvSpPr>
        <p:spPr>
          <a:xfrm rot="5400000" flipH="1">
            <a:off x="1859101" y="4231523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2"/>
          <p:cNvSpPr/>
          <p:nvPr/>
        </p:nvSpPr>
        <p:spPr>
          <a:xfrm rot="5400000" flipH="1">
            <a:off x="1240845" y="4231935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2"/>
          <p:cNvSpPr/>
          <p:nvPr/>
        </p:nvSpPr>
        <p:spPr>
          <a:xfrm rot="5400000" flipH="1">
            <a:off x="3384" y="483705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2"/>
          <p:cNvSpPr/>
          <p:nvPr/>
        </p:nvSpPr>
        <p:spPr>
          <a:xfrm rot="5400000" flipH="1">
            <a:off x="4333" y="423241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2"/>
          <p:cNvSpPr/>
          <p:nvPr/>
        </p:nvSpPr>
        <p:spPr>
          <a:xfrm rot="5400000" flipH="1">
            <a:off x="4335" y="362734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2"/>
          <p:cNvSpPr/>
          <p:nvPr/>
        </p:nvSpPr>
        <p:spPr>
          <a:xfrm rot="5400000" flipH="1">
            <a:off x="5578" y="30225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"/>
          <p:cNvSpPr/>
          <p:nvPr/>
        </p:nvSpPr>
        <p:spPr>
          <a:xfrm rot="5400000" flipH="1">
            <a:off x="5570" y="12071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8837494" y="30219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8837494" y="120676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8837494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8837490" y="24172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8837548" y="60172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8220972" y="120884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8220549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7603603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8220973" y="60252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8837490" y="181222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8220977" y="181470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6986678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7604399" y="60173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8220990" y="24205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7604872" y="120719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2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C9DB9-A1EF-4F83-8205-07674F3D9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791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3"/>
          <p:cNvSpPr txBox="1">
            <a:spLocks noGrp="1"/>
          </p:cNvSpPr>
          <p:nvPr>
            <p:ph type="subTitle" idx="1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7" name="Google Shape;647;p23"/>
          <p:cNvSpPr txBox="1">
            <a:spLocks noGrp="1"/>
          </p:cNvSpPr>
          <p:nvPr>
            <p:ph type="subTitle" idx="2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8" name="Google Shape;648;p23"/>
          <p:cNvSpPr txBox="1">
            <a:spLocks noGrp="1"/>
          </p:cNvSpPr>
          <p:nvPr>
            <p:ph type="subTitle" idx="3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9" name="Google Shape;649;p23"/>
          <p:cNvSpPr txBox="1">
            <a:spLocks noGrp="1"/>
          </p:cNvSpPr>
          <p:nvPr>
            <p:ph type="subTitle" idx="4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0" name="Google Shape;650;p23"/>
          <p:cNvSpPr txBox="1">
            <a:spLocks noGrp="1"/>
          </p:cNvSpPr>
          <p:nvPr>
            <p:ph type="subTitle" idx="5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1" name="Google Shape;651;p23"/>
          <p:cNvSpPr txBox="1">
            <a:spLocks noGrp="1"/>
          </p:cNvSpPr>
          <p:nvPr>
            <p:ph type="subTitle" idx="6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925E3-CF16-44B6-B47A-CB19689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93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4"/>
          <p:cNvSpPr txBox="1">
            <a:spLocks noGrp="1"/>
          </p:cNvSpPr>
          <p:nvPr>
            <p:ph type="subTitle" idx="1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1" name="Google Shape;671;p24"/>
          <p:cNvSpPr txBox="1">
            <a:spLocks noGrp="1"/>
          </p:cNvSpPr>
          <p:nvPr>
            <p:ph type="subTitle" idx="2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2" name="Google Shape;672;p24"/>
          <p:cNvSpPr txBox="1">
            <a:spLocks noGrp="1"/>
          </p:cNvSpPr>
          <p:nvPr>
            <p:ph type="subTitle" idx="3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3" name="Google Shape;673;p24"/>
          <p:cNvSpPr txBox="1">
            <a:spLocks noGrp="1"/>
          </p:cNvSpPr>
          <p:nvPr>
            <p:ph type="subTitle" idx="4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4" name="Google Shape;674;p24"/>
          <p:cNvSpPr txBox="1">
            <a:spLocks noGrp="1"/>
          </p:cNvSpPr>
          <p:nvPr>
            <p:ph type="subTitle" idx="5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5" name="Google Shape;675;p24"/>
          <p:cNvSpPr txBox="1">
            <a:spLocks noGrp="1"/>
          </p:cNvSpPr>
          <p:nvPr>
            <p:ph type="subTitle" idx="6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6" name="Google Shape;676;p24"/>
          <p:cNvSpPr txBox="1">
            <a:spLocks noGrp="1"/>
          </p:cNvSpPr>
          <p:nvPr>
            <p:ph type="subTitle" idx="7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7" name="Google Shape;677;p24"/>
          <p:cNvSpPr txBox="1">
            <a:spLocks noGrp="1"/>
          </p:cNvSpPr>
          <p:nvPr>
            <p:ph type="subTitle" idx="8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8" name="Google Shape;678;p24"/>
          <p:cNvSpPr txBox="1">
            <a:spLocks noGrp="1"/>
          </p:cNvSpPr>
          <p:nvPr>
            <p:ph type="subTitle" idx="9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9" name="Google Shape;679;p24"/>
          <p:cNvSpPr txBox="1">
            <a:spLocks noGrp="1"/>
          </p:cNvSpPr>
          <p:nvPr>
            <p:ph type="subTitle" idx="13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0" name="Google Shape;680;p24"/>
          <p:cNvSpPr txBox="1">
            <a:spLocks noGrp="1"/>
          </p:cNvSpPr>
          <p:nvPr>
            <p:ph type="subTitle" idx="14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1" name="Google Shape;681;p24"/>
          <p:cNvSpPr txBox="1">
            <a:spLocks noGrp="1"/>
          </p:cNvSpPr>
          <p:nvPr>
            <p:ph type="subTitle" idx="15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66AF1D-F7D6-4492-B4BB-A5D1DB6E38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811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title" idx="2" hasCustomPrompt="1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>
            <a:spLocks noGrp="1"/>
          </p:cNvSpPr>
          <p:nvPr>
            <p:ph type="subTitle" idx="1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90C97-1518-47D6-B7C7-8A80EFDBF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36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6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26"/>
          <p:cNvSpPr txBox="1">
            <a:spLocks noGrp="1"/>
          </p:cNvSpPr>
          <p:nvPr>
            <p:ph type="title" idx="2" hasCustomPrompt="1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>
            <a:spLocks noGrp="1"/>
          </p:cNvSpPr>
          <p:nvPr>
            <p:ph type="subTitle" idx="1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DE90FB-2359-4889-8404-C8F8B1C87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972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7"/>
          <p:cNvSpPr txBox="1">
            <a:spLocks noGrp="1"/>
          </p:cNvSpPr>
          <p:nvPr>
            <p:ph type="subTitle" idx="1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7"/>
          <p:cNvSpPr txBox="1">
            <a:spLocks noGrp="1"/>
          </p:cNvSpPr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00D73-F02C-4192-8683-9887F2B78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816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>
            <a:spLocks noGrp="1"/>
          </p:cNvSpPr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7" name="Google Shape;847;p28"/>
          <p:cNvSpPr txBox="1">
            <a:spLocks noGrp="1"/>
          </p:cNvSpPr>
          <p:nvPr>
            <p:ph type="subTitle" idx="1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8" name="Google Shape;848;p28"/>
          <p:cNvSpPr txBox="1">
            <a:spLocks noGrp="1"/>
          </p:cNvSpPr>
          <p:nvPr>
            <p:ph type="body" idx="2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49" name="Google Shape;849;p28"/>
          <p:cNvSpPr/>
          <p:nvPr/>
        </p:nvSpPr>
        <p:spPr>
          <a:xfrm rot="10800000" flipH="1">
            <a:off x="589725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8"/>
          <p:cNvSpPr/>
          <p:nvPr/>
        </p:nvSpPr>
        <p:spPr>
          <a:xfrm rot="10800000" flipH="1">
            <a:off x="825701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8"/>
          <p:cNvSpPr/>
          <p:nvPr/>
        </p:nvSpPr>
        <p:spPr>
          <a:xfrm rot="10800000" flipH="1">
            <a:off x="4717834" y="324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8"/>
          <p:cNvSpPr/>
          <p:nvPr/>
        </p:nvSpPr>
        <p:spPr>
          <a:xfrm rot="10800000" flipH="1">
            <a:off x="5897255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8"/>
          <p:cNvSpPr/>
          <p:nvPr/>
        </p:nvSpPr>
        <p:spPr>
          <a:xfrm rot="10800000" flipH="1">
            <a:off x="707668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8"/>
          <p:cNvSpPr/>
          <p:nvPr/>
        </p:nvSpPr>
        <p:spPr>
          <a:xfrm rot="10800000" flipH="1">
            <a:off x="8257017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8"/>
          <p:cNvSpPr/>
          <p:nvPr/>
        </p:nvSpPr>
        <p:spPr>
          <a:xfrm rot="10800000" flipH="1">
            <a:off x="7666240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8"/>
          <p:cNvSpPr/>
          <p:nvPr/>
        </p:nvSpPr>
        <p:spPr>
          <a:xfrm rot="10800000" flipH="1">
            <a:off x="884677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8"/>
          <p:cNvSpPr/>
          <p:nvPr/>
        </p:nvSpPr>
        <p:spPr>
          <a:xfrm rot="10800000" flipH="1">
            <a:off x="8846774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8"/>
          <p:cNvSpPr/>
          <p:nvPr/>
        </p:nvSpPr>
        <p:spPr>
          <a:xfrm rot="10800000" flipH="1">
            <a:off x="530800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8"/>
          <p:cNvSpPr/>
          <p:nvPr/>
        </p:nvSpPr>
        <p:spPr>
          <a:xfrm rot="10800000" flipH="1">
            <a:off x="648696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8"/>
          <p:cNvSpPr/>
          <p:nvPr/>
        </p:nvSpPr>
        <p:spPr>
          <a:xfrm rot="10800000" flipH="1">
            <a:off x="707668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8"/>
          <p:cNvSpPr/>
          <p:nvPr/>
        </p:nvSpPr>
        <p:spPr>
          <a:xfrm rot="10800000" flipH="1">
            <a:off x="7667320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8"/>
          <p:cNvSpPr/>
          <p:nvPr/>
        </p:nvSpPr>
        <p:spPr>
          <a:xfrm rot="10800000" flipH="1">
            <a:off x="766639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8"/>
          <p:cNvSpPr/>
          <p:nvPr/>
        </p:nvSpPr>
        <p:spPr>
          <a:xfrm rot="10800000" flipH="1">
            <a:off x="825704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8"/>
          <p:cNvSpPr/>
          <p:nvPr/>
        </p:nvSpPr>
        <p:spPr>
          <a:xfrm rot="10800000" flipH="1">
            <a:off x="884858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8"/>
          <p:cNvSpPr/>
          <p:nvPr/>
        </p:nvSpPr>
        <p:spPr>
          <a:xfrm rot="10800000" flipH="1">
            <a:off x="8847780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8"/>
          <p:cNvSpPr/>
          <p:nvPr/>
        </p:nvSpPr>
        <p:spPr>
          <a:xfrm rot="10800000" flipH="1">
            <a:off x="5897247" y="120714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D6908-6F65-4D78-91F1-DA1868A0C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448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03">
  <p:cSld name="One column text 03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>
            <a:spLocks noGrp="1"/>
          </p:cNvSpPr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1" name="Google Shape;881;p29"/>
          <p:cNvSpPr txBox="1">
            <a:spLocks noGrp="1"/>
          </p:cNvSpPr>
          <p:nvPr>
            <p:ph type="subTitle" idx="1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413F3-7893-4A3B-B744-6FFED0F7A4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646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>
            <a:spLocks noGrp="1"/>
          </p:cNvSpPr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30"/>
          <p:cNvSpPr txBox="1">
            <a:spLocks noGrp="1"/>
          </p:cNvSpPr>
          <p:nvPr>
            <p:ph type="subTitle" idx="1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30"/>
          <p:cNvSpPr txBox="1">
            <a:spLocks noGrp="1"/>
          </p:cNvSpPr>
          <p:nvPr>
            <p:ph type="subTitle" idx="2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30"/>
          <p:cNvSpPr/>
          <p:nvPr/>
        </p:nvSpPr>
        <p:spPr>
          <a:xfrm rot="5400000" flipH="1">
            <a:off x="7815" y="241724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0"/>
          <p:cNvSpPr/>
          <p:nvPr/>
        </p:nvSpPr>
        <p:spPr>
          <a:xfrm rot="5400000" flipH="1">
            <a:off x="7815" y="181220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0"/>
          <p:cNvSpPr/>
          <p:nvPr/>
        </p:nvSpPr>
        <p:spPr>
          <a:xfrm rot="5400000" flipH="1">
            <a:off x="626108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0"/>
          <p:cNvSpPr/>
          <p:nvPr/>
        </p:nvSpPr>
        <p:spPr>
          <a:xfrm rot="5400000" flipH="1">
            <a:off x="626092" y="423195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0"/>
          <p:cNvSpPr/>
          <p:nvPr/>
        </p:nvSpPr>
        <p:spPr>
          <a:xfrm rot="5400000" flipH="1">
            <a:off x="626092" y="302187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0"/>
          <p:cNvSpPr/>
          <p:nvPr/>
        </p:nvSpPr>
        <p:spPr>
          <a:xfrm rot="5400000" flipH="1">
            <a:off x="626092" y="12067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0"/>
          <p:cNvSpPr/>
          <p:nvPr/>
        </p:nvSpPr>
        <p:spPr>
          <a:xfrm rot="5400000" flipH="1">
            <a:off x="626092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0"/>
          <p:cNvSpPr/>
          <p:nvPr/>
        </p:nvSpPr>
        <p:spPr>
          <a:xfrm rot="5400000" flipH="1">
            <a:off x="124438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0"/>
          <p:cNvSpPr/>
          <p:nvPr/>
        </p:nvSpPr>
        <p:spPr>
          <a:xfrm rot="5400000" flipH="1">
            <a:off x="1863125" y="4231528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0"/>
          <p:cNvSpPr/>
          <p:nvPr/>
        </p:nvSpPr>
        <p:spPr>
          <a:xfrm rot="5400000" flipH="1">
            <a:off x="1244861" y="423194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0"/>
          <p:cNvSpPr/>
          <p:nvPr/>
        </p:nvSpPr>
        <p:spPr>
          <a:xfrm rot="5400000" flipH="1">
            <a:off x="7384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0"/>
          <p:cNvSpPr/>
          <p:nvPr/>
        </p:nvSpPr>
        <p:spPr>
          <a:xfrm rot="5400000" flipH="1">
            <a:off x="8333" y="42324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0"/>
          <p:cNvSpPr/>
          <p:nvPr/>
        </p:nvSpPr>
        <p:spPr>
          <a:xfrm rot="5400000" flipH="1">
            <a:off x="8335" y="362734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0"/>
          <p:cNvSpPr/>
          <p:nvPr/>
        </p:nvSpPr>
        <p:spPr>
          <a:xfrm rot="5400000" flipH="1">
            <a:off x="9578" y="302253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0"/>
          <p:cNvSpPr/>
          <p:nvPr/>
        </p:nvSpPr>
        <p:spPr>
          <a:xfrm rot="5400000" flipH="1">
            <a:off x="626096" y="241724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0"/>
          <p:cNvSpPr/>
          <p:nvPr/>
        </p:nvSpPr>
        <p:spPr>
          <a:xfrm rot="5400000" flipH="1">
            <a:off x="9570" y="120714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0"/>
          <p:cNvSpPr/>
          <p:nvPr/>
        </p:nvSpPr>
        <p:spPr>
          <a:xfrm rot="5400000" flipH="1">
            <a:off x="10077" y="6021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0"/>
          <p:cNvSpPr/>
          <p:nvPr/>
        </p:nvSpPr>
        <p:spPr>
          <a:xfrm rot="5400000" flipH="1">
            <a:off x="9570" y="-29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0"/>
          <p:cNvSpPr/>
          <p:nvPr/>
        </p:nvSpPr>
        <p:spPr>
          <a:xfrm rot="5400000" flipH="1">
            <a:off x="6260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0"/>
          <p:cNvSpPr/>
          <p:nvPr/>
        </p:nvSpPr>
        <p:spPr>
          <a:xfrm rot="5400000" flipH="1">
            <a:off x="124262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0"/>
          <p:cNvSpPr/>
          <p:nvPr/>
        </p:nvSpPr>
        <p:spPr>
          <a:xfrm rot="5400000" flipH="1">
            <a:off x="1242624" y="120880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0"/>
          <p:cNvSpPr/>
          <p:nvPr/>
        </p:nvSpPr>
        <p:spPr>
          <a:xfrm rot="-5400000" flipH="1">
            <a:off x="6979550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0"/>
          <p:cNvSpPr/>
          <p:nvPr/>
        </p:nvSpPr>
        <p:spPr>
          <a:xfrm rot="-5400000" flipH="1">
            <a:off x="6979981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0"/>
          <p:cNvSpPr/>
          <p:nvPr/>
        </p:nvSpPr>
        <p:spPr>
          <a:xfrm rot="-5400000" flipH="1">
            <a:off x="6978275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0"/>
          <p:cNvSpPr/>
          <p:nvPr/>
        </p:nvSpPr>
        <p:spPr>
          <a:xfrm rot="-5400000" flipH="1">
            <a:off x="7598185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0"/>
          <p:cNvSpPr/>
          <p:nvPr/>
        </p:nvSpPr>
        <p:spPr>
          <a:xfrm rot="-5400000" flipH="1">
            <a:off x="7598616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0"/>
          <p:cNvSpPr/>
          <p:nvPr/>
        </p:nvSpPr>
        <p:spPr>
          <a:xfrm rot="-5400000" flipH="1">
            <a:off x="7598655" y="60208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"/>
          <p:cNvSpPr/>
          <p:nvPr/>
        </p:nvSpPr>
        <p:spPr>
          <a:xfrm rot="-5400000" flipH="1">
            <a:off x="7596422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0"/>
          <p:cNvSpPr/>
          <p:nvPr/>
        </p:nvSpPr>
        <p:spPr>
          <a:xfrm rot="-5400000" flipH="1">
            <a:off x="7596430" y="36273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0"/>
          <p:cNvSpPr/>
          <p:nvPr/>
        </p:nvSpPr>
        <p:spPr>
          <a:xfrm rot="-5400000" flipH="1">
            <a:off x="7596910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0"/>
          <p:cNvSpPr/>
          <p:nvPr/>
        </p:nvSpPr>
        <p:spPr>
          <a:xfrm rot="-5400000" flipH="1">
            <a:off x="8216821" y="2417265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0"/>
          <p:cNvSpPr/>
          <p:nvPr/>
        </p:nvSpPr>
        <p:spPr>
          <a:xfrm rot="-5400000" flipH="1">
            <a:off x="8216821" y="302230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0"/>
          <p:cNvSpPr/>
          <p:nvPr/>
        </p:nvSpPr>
        <p:spPr>
          <a:xfrm rot="-5400000" flipH="1">
            <a:off x="8217252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0"/>
          <p:cNvSpPr/>
          <p:nvPr/>
        </p:nvSpPr>
        <p:spPr>
          <a:xfrm rot="-5400000" flipH="1">
            <a:off x="8217290" y="60207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0"/>
          <p:cNvSpPr/>
          <p:nvPr/>
        </p:nvSpPr>
        <p:spPr>
          <a:xfrm rot="-5400000" flipH="1">
            <a:off x="8217288" y="1207170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0"/>
          <p:cNvSpPr/>
          <p:nvPr/>
        </p:nvSpPr>
        <p:spPr>
          <a:xfrm rot="-5400000" flipH="1">
            <a:off x="8215057" y="18119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0"/>
          <p:cNvSpPr/>
          <p:nvPr/>
        </p:nvSpPr>
        <p:spPr>
          <a:xfrm rot="-5400000" flipH="1">
            <a:off x="8215066" y="36273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0"/>
          <p:cNvSpPr/>
          <p:nvPr/>
        </p:nvSpPr>
        <p:spPr>
          <a:xfrm rot="-5400000" flipH="1">
            <a:off x="8215546" y="423236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0"/>
          <p:cNvSpPr/>
          <p:nvPr/>
        </p:nvSpPr>
        <p:spPr>
          <a:xfrm rot="-5400000" flipH="1">
            <a:off x="8215066" y="483744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0"/>
          <p:cNvSpPr/>
          <p:nvPr/>
        </p:nvSpPr>
        <p:spPr>
          <a:xfrm rot="5400000" flipH="1">
            <a:off x="1243048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0"/>
          <p:cNvSpPr/>
          <p:nvPr/>
        </p:nvSpPr>
        <p:spPr>
          <a:xfrm rot="-5400000" flipH="1">
            <a:off x="8837214" y="241729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0"/>
          <p:cNvSpPr/>
          <p:nvPr/>
        </p:nvSpPr>
        <p:spPr>
          <a:xfrm rot="-5400000" flipH="1">
            <a:off x="8837214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0"/>
          <p:cNvSpPr/>
          <p:nvPr/>
        </p:nvSpPr>
        <p:spPr>
          <a:xfrm rot="-5400000" flipH="1">
            <a:off x="8837645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0"/>
          <p:cNvSpPr/>
          <p:nvPr/>
        </p:nvSpPr>
        <p:spPr>
          <a:xfrm rot="-5400000" flipH="1">
            <a:off x="8837683" y="60209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0"/>
          <p:cNvSpPr/>
          <p:nvPr/>
        </p:nvSpPr>
        <p:spPr>
          <a:xfrm rot="-5400000" flipH="1">
            <a:off x="8837680" y="120719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0"/>
          <p:cNvSpPr/>
          <p:nvPr/>
        </p:nvSpPr>
        <p:spPr>
          <a:xfrm rot="-5400000" flipH="1">
            <a:off x="8835450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0"/>
          <p:cNvSpPr/>
          <p:nvPr/>
        </p:nvSpPr>
        <p:spPr>
          <a:xfrm rot="-5400000" flipH="1">
            <a:off x="8835458" y="36273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0"/>
          <p:cNvSpPr/>
          <p:nvPr/>
        </p:nvSpPr>
        <p:spPr>
          <a:xfrm rot="-5400000" flipH="1">
            <a:off x="8835939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0"/>
          <p:cNvSpPr/>
          <p:nvPr/>
        </p:nvSpPr>
        <p:spPr>
          <a:xfrm rot="-5400000" flipH="1">
            <a:off x="8835458" y="483746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70C0BA-F824-4B0C-9CCB-4974E3C91B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3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rot="-5400000" flipH="1">
            <a:off x="8837117" y="241729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rot="-5400000" flipH="1">
            <a:off x="8837117" y="302233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5400000" flipH="1">
            <a:off x="8218864" y="-3340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5400000" flipH="1">
            <a:off x="8218848" y="60171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"/>
          <p:cNvSpPr/>
          <p:nvPr/>
        </p:nvSpPr>
        <p:spPr>
          <a:xfrm rot="-5400000" flipH="1">
            <a:off x="8218848" y="120675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"/>
          <p:cNvSpPr/>
          <p:nvPr/>
        </p:nvSpPr>
        <p:spPr>
          <a:xfrm rot="-5400000" flipH="1">
            <a:off x="8218848" y="181178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8"/>
          <p:cNvSpPr/>
          <p:nvPr/>
        </p:nvSpPr>
        <p:spPr>
          <a:xfrm rot="-5400000" flipH="1">
            <a:off x="8218848" y="302189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"/>
          <p:cNvSpPr/>
          <p:nvPr/>
        </p:nvSpPr>
        <p:spPr>
          <a:xfrm rot="-5400000" flipH="1">
            <a:off x="8218848" y="36269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"/>
          <p:cNvSpPr/>
          <p:nvPr/>
        </p:nvSpPr>
        <p:spPr>
          <a:xfrm rot="-5400000" flipH="1">
            <a:off x="821884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 rot="-5400000" flipH="1">
            <a:off x="7600595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 rot="-5400000" flipH="1">
            <a:off x="6982340" y="-3354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/>
          <p:nvPr/>
        </p:nvSpPr>
        <p:spPr>
          <a:xfrm rot="-5400000" flipH="1">
            <a:off x="6364086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"/>
          <p:cNvSpPr/>
          <p:nvPr/>
        </p:nvSpPr>
        <p:spPr>
          <a:xfrm rot="-5400000" flipH="1">
            <a:off x="6982818" y="602114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 rot="-5400000" flipH="1">
            <a:off x="7601074" y="60258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 rot="-5400000" flipH="1">
            <a:off x="8837548" y="-338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 rot="-5400000" flipH="1">
            <a:off x="8837586" y="6021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"/>
          <p:cNvSpPr/>
          <p:nvPr/>
        </p:nvSpPr>
        <p:spPr>
          <a:xfrm rot="-5400000" flipH="1">
            <a:off x="8837584" y="1207199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"/>
          <p:cNvSpPr/>
          <p:nvPr/>
        </p:nvSpPr>
        <p:spPr>
          <a:xfrm rot="-5400000" flipH="1">
            <a:off x="8835354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"/>
          <p:cNvSpPr/>
          <p:nvPr/>
        </p:nvSpPr>
        <p:spPr>
          <a:xfrm rot="-5400000" flipH="1">
            <a:off x="8218844" y="24172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"/>
          <p:cNvSpPr/>
          <p:nvPr/>
        </p:nvSpPr>
        <p:spPr>
          <a:xfrm rot="-5400000" flipH="1">
            <a:off x="8835362" y="36273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"/>
          <p:cNvSpPr/>
          <p:nvPr/>
        </p:nvSpPr>
        <p:spPr>
          <a:xfrm rot="-5400000" flipH="1">
            <a:off x="8835842" y="423239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 rot="-5400000" flipH="1">
            <a:off x="8835362" y="483747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 rot="-5400000" flipH="1">
            <a:off x="8218902" y="423196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 rot="-5400000" flipH="1">
            <a:off x="7602324" y="181198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 rot="-5400000" flipH="1">
            <a:off x="7602324" y="36257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 rot="-5400000" flipH="1">
            <a:off x="7601900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 rot="-5400000" flipH="1">
            <a:off x="6984953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8"/>
          <p:cNvSpPr/>
          <p:nvPr/>
        </p:nvSpPr>
        <p:spPr>
          <a:xfrm rot="-5400000" flipH="1">
            <a:off x="6368449" y="48374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 rot="-5400000" flipH="1">
            <a:off x="5692174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 rot="-5400000" flipH="1">
            <a:off x="5020249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rot="-5400000" flipH="1">
            <a:off x="5752349" y="483747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30448E-7D7D-44A6-A261-D679F5BF62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>
            <a:endParaRPr/>
          </a:p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803CC9-AA9D-4D1F-8489-A45B7F802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372F2-EF57-4FB3-B3D2-72DC376CE7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2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subTitle" idx="3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4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subTitle" idx="5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4" name="Google Shape;424;p15"/>
          <p:cNvSpPr txBox="1">
            <a:spLocks noGrp="1"/>
          </p:cNvSpPr>
          <p:nvPr>
            <p:ph type="subTitle" idx="6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subTitle" idx="7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subTitle" idx="8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7" name="Google Shape;427;p15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A76BFE-3335-443D-A30A-FF7E1EDB4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C07949-4A3E-4C0D-BD1D-B8384551C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45392-2E0E-45D1-959E-1EA12FF4DB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1" r:id="rId9"/>
    <p:sldLayoutId id="2147483663" r:id="rId10"/>
    <p:sldLayoutId id="2147483671" r:id="rId11"/>
    <p:sldLayoutId id="2147483672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5D913-BAE0-4184-888E-89D428C26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9BFC4-EF1F-4FDE-B775-72E7596A4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903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06BEA-5698-448A-8D9B-6C4BCF845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D3743-2DDC-414C-8E0C-9C4D9B351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9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" y="2460291"/>
            <a:ext cx="9143999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DINOSAUR-GAME </a:t>
            </a:r>
            <a:br>
              <a:rPr lang="en" sz="2400" dirty="0"/>
            </a:br>
            <a:r>
              <a:rPr lang="en" sz="2400" dirty="0"/>
              <a:t>&gt;&gt; PARODY &lt;&lt;</a:t>
            </a:r>
            <a:endParaRPr sz="2400" dirty="0"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0" y="3408591"/>
            <a:ext cx="9144001" cy="645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ress Start 2P" panose="020B0604020202020204" charset="0"/>
              </a:rPr>
              <a:t>PROJECT_C:TEAM 3</a:t>
            </a:r>
          </a:p>
        </p:txBody>
      </p:sp>
      <p:sp>
        <p:nvSpPr>
          <p:cNvPr id="965" name="Google Shape;965;p33"/>
          <p:cNvSpPr txBox="1">
            <a:spLocks noGrp="1"/>
          </p:cNvSpPr>
          <p:nvPr>
            <p:ph type="ctrTitle" idx="2"/>
          </p:nvPr>
        </p:nvSpPr>
        <p:spPr>
          <a:xfrm>
            <a:off x="0" y="546430"/>
            <a:ext cx="9144000" cy="1793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OUT OF INTERNET</a:t>
            </a:r>
            <a:endParaRPr sz="6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ABC498-79B3-440C-8772-953ADE21E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" grpId="0"/>
      <p:bldP spid="964" grpId="0" build="p"/>
      <p:bldP spid="9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9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 FUNCTIONS</a:t>
            </a:r>
            <a:endParaRPr dirty="0"/>
          </a:p>
        </p:txBody>
      </p:sp>
      <p:sp>
        <p:nvSpPr>
          <p:cNvPr id="1225" name="Google Shape;1225;p49"/>
          <p:cNvSpPr txBox="1">
            <a:spLocks noGrp="1"/>
          </p:cNvSpPr>
          <p:nvPr>
            <p:ph type="title" idx="2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26" name="Google Shape;1226;p49"/>
          <p:cNvSpPr txBox="1">
            <a:spLocks noGrp="1"/>
          </p:cNvSpPr>
          <p:nvPr>
            <p:ph type="subTitle" idx="1"/>
          </p:nvPr>
        </p:nvSpPr>
        <p:spPr>
          <a:xfrm>
            <a:off x="717499" y="3488750"/>
            <a:ext cx="2911747" cy="572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aven Pro"/>
                <a:ea typeface="Maven Pro"/>
                <a:cs typeface="Maven Pro"/>
                <a:sym typeface="Maven Pro"/>
              </a:rPr>
              <a:t>How to build this game ?</a:t>
            </a:r>
            <a:endParaRPr sz="1800" dirty="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6EAA7-10E5-4CD0-B94E-6A21B8039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" grpId="0"/>
      <p:bldP spid="1225" grpId="0"/>
      <p:bldP spid="122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oogle Shape;1211;p48"/>
          <p:cNvGrpSpPr/>
          <p:nvPr/>
        </p:nvGrpSpPr>
        <p:grpSpPr>
          <a:xfrm>
            <a:off x="1188558" y="1548751"/>
            <a:ext cx="3623228" cy="2225498"/>
            <a:chOff x="598300" y="834425"/>
            <a:chExt cx="6416200" cy="3962075"/>
          </a:xfrm>
        </p:grpSpPr>
        <p:sp>
          <p:nvSpPr>
            <p:cNvPr id="1212" name="Google Shape;1212;p48"/>
            <p:cNvSpPr/>
            <p:nvPr/>
          </p:nvSpPr>
          <p:spPr>
            <a:xfrm>
              <a:off x="751975" y="834425"/>
              <a:ext cx="6070425" cy="3892450"/>
            </a:xfrm>
            <a:custGeom>
              <a:avLst/>
              <a:gdLst/>
              <a:ahLst/>
              <a:cxnLst/>
              <a:rect l="l" t="t" r="r" b="b"/>
              <a:pathLst>
                <a:path w="242817" h="155698" extrusionOk="0">
                  <a:moveTo>
                    <a:pt x="10278" y="0"/>
                  </a:moveTo>
                  <a:cubicBezTo>
                    <a:pt x="4611" y="0"/>
                    <a:pt x="1" y="4611"/>
                    <a:pt x="1" y="10278"/>
                  </a:cubicBezTo>
                  <a:lnTo>
                    <a:pt x="1" y="145516"/>
                  </a:lnTo>
                  <a:cubicBezTo>
                    <a:pt x="1" y="151183"/>
                    <a:pt x="4611" y="155697"/>
                    <a:pt x="10278" y="155697"/>
                  </a:cubicBezTo>
                  <a:lnTo>
                    <a:pt x="232539" y="155697"/>
                  </a:lnTo>
                  <a:cubicBezTo>
                    <a:pt x="238206" y="155697"/>
                    <a:pt x="242816" y="151183"/>
                    <a:pt x="242816" y="145516"/>
                  </a:cubicBezTo>
                  <a:lnTo>
                    <a:pt x="242816" y="10278"/>
                  </a:lnTo>
                  <a:cubicBezTo>
                    <a:pt x="242816" y="4611"/>
                    <a:pt x="238206" y="0"/>
                    <a:pt x="232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598300" y="4508325"/>
              <a:ext cx="6416200" cy="288175"/>
            </a:xfrm>
            <a:custGeom>
              <a:avLst/>
              <a:gdLst/>
              <a:ahLst/>
              <a:cxnLst/>
              <a:rect l="l" t="t" r="r" b="b"/>
              <a:pathLst>
                <a:path w="256648" h="11527" extrusionOk="0">
                  <a:moveTo>
                    <a:pt x="1" y="1"/>
                  </a:moveTo>
                  <a:lnTo>
                    <a:pt x="1" y="5188"/>
                  </a:lnTo>
                  <a:cubicBezTo>
                    <a:pt x="1" y="8741"/>
                    <a:pt x="2786" y="11527"/>
                    <a:pt x="6340" y="11527"/>
                  </a:cubicBezTo>
                  <a:lnTo>
                    <a:pt x="250404" y="11527"/>
                  </a:lnTo>
                  <a:cubicBezTo>
                    <a:pt x="253862" y="11527"/>
                    <a:pt x="256647" y="8741"/>
                    <a:pt x="256647" y="5188"/>
                  </a:cubicBezTo>
                  <a:lnTo>
                    <a:pt x="2566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15" name="Google Shape;1215;p48"/>
          <p:cNvSpPr txBox="1">
            <a:spLocks noGrp="1"/>
          </p:cNvSpPr>
          <p:nvPr>
            <p:ph type="title"/>
          </p:nvPr>
        </p:nvSpPr>
        <p:spPr>
          <a:xfrm>
            <a:off x="717450" y="701793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PATTERN DRAWING</a:t>
            </a:r>
            <a:endParaRPr sz="2800" dirty="0"/>
          </a:p>
        </p:txBody>
      </p:sp>
      <p:sp>
        <p:nvSpPr>
          <p:cNvPr id="1219" name="Google Shape;1219;p48"/>
          <p:cNvSpPr txBox="1"/>
          <p:nvPr/>
        </p:nvSpPr>
        <p:spPr>
          <a:xfrm>
            <a:off x="5119716" y="2202852"/>
            <a:ext cx="3038999" cy="73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ea typeface="Maven Pro"/>
                <a:cs typeface="Maven Pro"/>
                <a:sym typeface="Maven Pro"/>
              </a:rPr>
              <a:t>How can we design letters in console screen ?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718DC-9932-48F1-A36F-5E7E47E7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63" y="1679944"/>
            <a:ext cx="3147237" cy="1932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ABD8C-83E9-4E37-87C2-6A9FCD83CD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BFC4-EF1F-4FDE-B775-72E7596A47A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5" grpId="0"/>
      <p:bldP spid="12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00;p46"/>
          <p:cNvSpPr txBox="1">
            <a:spLocks noGrp="1"/>
          </p:cNvSpPr>
          <p:nvPr>
            <p:ph type="subTitle" idx="1"/>
          </p:nvPr>
        </p:nvSpPr>
        <p:spPr>
          <a:xfrm>
            <a:off x="1803250" y="3409950"/>
            <a:ext cx="5417127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 charset="0"/>
                <a:sym typeface="Maven Pro"/>
              </a:rPr>
              <a:t>How do we draw the title of the game?</a:t>
            </a:r>
            <a:endParaRPr sz="1400" dirty="0">
              <a:latin typeface="Lato" charset="0"/>
              <a:sym typeface="Maven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" b="-1"/>
          <a:stretch/>
        </p:blipFill>
        <p:spPr>
          <a:xfrm>
            <a:off x="794029" y="0"/>
            <a:ext cx="7435571" cy="34099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20318-1718-445F-9D32-00DF4B1552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630019"/>
            <a:ext cx="3871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There are 16 colors available in C,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which are numbered 0 to 15 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8400" y="1581150"/>
            <a:ext cx="152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0 = Black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1 =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2 = Green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3 = Aqua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4 = 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5 = Purple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6 = Yellow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7 = White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7199" y="1581150"/>
            <a:ext cx="19191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8 = Gray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9 = 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A = Light Green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B = Light Aqua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C = Light 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D = Light Purple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E = Light Yellow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F = Bright White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9C430-56E0-43D8-9529-FA099081A4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97472" y="165735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220 - Top block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97472" y="250721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219 - Block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7472" y="3345418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220 – Bottom block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087872" y="1537216"/>
          <a:ext cx="304800" cy="609600"/>
        </p:xfrm>
        <a:graphic>
          <a:graphicData uri="http://schemas.openxmlformats.org/drawingml/2006/table">
            <a:tbl>
              <a:tblPr firstRow="1" bandRow="1">
                <a:tableStyleId>{8CC6484B-85DB-4A21-9099-23CA52B01684}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087872" y="2419350"/>
          <a:ext cx="304800" cy="609600"/>
        </p:xfrm>
        <a:graphic>
          <a:graphicData uri="http://schemas.openxmlformats.org/drawingml/2006/table">
            <a:tbl>
              <a:tblPr firstRow="1" bandRow="1">
                <a:tableStyleId>{8CC6484B-85DB-4A21-9099-23CA52B01684}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087872" y="3257550"/>
          <a:ext cx="304800" cy="609600"/>
        </p:xfrm>
        <a:graphic>
          <a:graphicData uri="http://schemas.openxmlformats.org/drawingml/2006/table">
            <a:tbl>
              <a:tblPr firstRow="1" bandRow="1">
                <a:tableStyleId>{8CC6484B-85DB-4A21-9099-23CA52B01684}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32F1FA-CBDD-42E0-AA8A-C67AD438EC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3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24;p49">
            <a:extLst>
              <a:ext uri="{FF2B5EF4-FFF2-40B4-BE49-F238E27FC236}">
                <a16:creationId xmlns:a16="http://schemas.microsoft.com/office/drawing/2014/main" id="{8AA57903-7E6C-4830-A115-3F2200648B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1428750"/>
            <a:ext cx="4168200" cy="12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</a:t>
            </a:r>
            <a:br>
              <a:rPr lang="en" dirty="0"/>
            </a:br>
            <a:r>
              <a:rPr lang="en" dirty="0"/>
              <a:t>HANDLING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FE6088-8DD7-43E5-A25F-AF773DCB2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DCBD6-B263-4B80-93A6-27BD1C15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38" y="1428750"/>
            <a:ext cx="3208212" cy="23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8"/>
          <p:cNvSpPr txBox="1">
            <a:spLocks noGrp="1"/>
          </p:cNvSpPr>
          <p:nvPr>
            <p:ph type="title"/>
          </p:nvPr>
        </p:nvSpPr>
        <p:spPr>
          <a:xfrm>
            <a:off x="730102" y="474921"/>
            <a:ext cx="4459481" cy="3891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WAY TO DRAW AND MOVE OBJECTS</a:t>
            </a:r>
            <a:endParaRPr sz="4000" dirty="0"/>
          </a:p>
        </p:txBody>
      </p:sp>
      <p:sp>
        <p:nvSpPr>
          <p:cNvPr id="1006" name="Google Shape;1006;p38"/>
          <p:cNvSpPr txBox="1">
            <a:spLocks noGrp="1"/>
          </p:cNvSpPr>
          <p:nvPr>
            <p:ph type="title"/>
          </p:nvPr>
        </p:nvSpPr>
        <p:spPr>
          <a:xfrm>
            <a:off x="5679770" y="2156683"/>
            <a:ext cx="21591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OUT OF INTERNET</a:t>
            </a:r>
            <a:endParaRPr sz="1800" u="none" dirty="0">
              <a:solidFill>
                <a:schemeClr val="lt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1009" name="Google Shape;1009;p38"/>
          <p:cNvSpPr/>
          <p:nvPr/>
        </p:nvSpPr>
        <p:spPr>
          <a:xfrm>
            <a:off x="6409129" y="1317616"/>
            <a:ext cx="700356" cy="700356"/>
          </a:xfrm>
          <a:custGeom>
            <a:avLst/>
            <a:gdLst/>
            <a:ahLst/>
            <a:cxnLst/>
            <a:rect l="l" t="t" r="r" b="b"/>
            <a:pathLst>
              <a:path w="52967" h="52967" extrusionOk="0">
                <a:moveTo>
                  <a:pt x="9841" y="0"/>
                </a:moveTo>
                <a:lnTo>
                  <a:pt x="0" y="9841"/>
                </a:lnTo>
                <a:lnTo>
                  <a:pt x="16594" y="26435"/>
                </a:lnTo>
                <a:lnTo>
                  <a:pt x="0" y="43030"/>
                </a:lnTo>
                <a:lnTo>
                  <a:pt x="9841" y="52967"/>
                </a:lnTo>
                <a:lnTo>
                  <a:pt x="26435" y="36373"/>
                </a:lnTo>
                <a:lnTo>
                  <a:pt x="43029" y="52967"/>
                </a:lnTo>
                <a:lnTo>
                  <a:pt x="52967" y="43030"/>
                </a:lnTo>
                <a:lnTo>
                  <a:pt x="36372" y="26435"/>
                </a:lnTo>
                <a:lnTo>
                  <a:pt x="52967" y="9841"/>
                </a:lnTo>
                <a:lnTo>
                  <a:pt x="43029" y="0"/>
                </a:lnTo>
                <a:lnTo>
                  <a:pt x="26435" y="16595"/>
                </a:lnTo>
                <a:lnTo>
                  <a:pt x="98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>
            <a:off x="7106912" y="1334197"/>
            <a:ext cx="876401" cy="654434"/>
          </a:xfrm>
          <a:custGeom>
            <a:avLst/>
            <a:gdLst/>
            <a:ahLst/>
            <a:cxnLst/>
            <a:rect l="l" t="t" r="r" b="b"/>
            <a:pathLst>
              <a:path w="66281" h="49494" extrusionOk="0">
                <a:moveTo>
                  <a:pt x="33092" y="25181"/>
                </a:moveTo>
                <a:lnTo>
                  <a:pt x="40039" y="35601"/>
                </a:lnTo>
                <a:lnTo>
                  <a:pt x="26146" y="35601"/>
                </a:lnTo>
                <a:lnTo>
                  <a:pt x="33092" y="25181"/>
                </a:lnTo>
                <a:close/>
                <a:moveTo>
                  <a:pt x="33092" y="1"/>
                </a:moveTo>
                <a:lnTo>
                  <a:pt x="1" y="49494"/>
                </a:lnTo>
                <a:lnTo>
                  <a:pt x="66281" y="49494"/>
                </a:lnTo>
                <a:lnTo>
                  <a:pt x="330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8"/>
          <p:cNvSpPr/>
          <p:nvPr/>
        </p:nvSpPr>
        <p:spPr>
          <a:xfrm>
            <a:off x="5465133" y="1293578"/>
            <a:ext cx="864923" cy="740989"/>
          </a:xfrm>
          <a:custGeom>
            <a:avLst/>
            <a:gdLst/>
            <a:ahLst/>
            <a:cxnLst/>
            <a:rect l="l" t="t" r="r" b="b"/>
            <a:pathLst>
              <a:path w="65413" h="56040" extrusionOk="0">
                <a:moveTo>
                  <a:pt x="37434" y="13975"/>
                </a:moveTo>
                <a:cubicBezTo>
                  <a:pt x="45152" y="13975"/>
                  <a:pt x="51423" y="20246"/>
                  <a:pt x="51423" y="27964"/>
                </a:cubicBezTo>
                <a:cubicBezTo>
                  <a:pt x="51489" y="36469"/>
                  <a:pt x="44545" y="42090"/>
                  <a:pt x="37300" y="42090"/>
                </a:cubicBezTo>
                <a:cubicBezTo>
                  <a:pt x="33861" y="42090"/>
                  <a:pt x="30354" y="40824"/>
                  <a:pt x="27497" y="37998"/>
                </a:cubicBezTo>
                <a:cubicBezTo>
                  <a:pt x="18621" y="29122"/>
                  <a:pt x="24892" y="14071"/>
                  <a:pt x="37434" y="14071"/>
                </a:cubicBezTo>
                <a:lnTo>
                  <a:pt x="37434" y="13975"/>
                </a:lnTo>
                <a:close/>
                <a:moveTo>
                  <a:pt x="37201" y="1"/>
                </a:moveTo>
                <a:cubicBezTo>
                  <a:pt x="30310" y="1"/>
                  <a:pt x="23281" y="2561"/>
                  <a:pt x="17560" y="8282"/>
                </a:cubicBezTo>
                <a:cubicBezTo>
                  <a:pt x="1" y="25938"/>
                  <a:pt x="12447" y="56039"/>
                  <a:pt x="37434" y="56039"/>
                </a:cubicBezTo>
                <a:cubicBezTo>
                  <a:pt x="52871" y="56039"/>
                  <a:pt x="65413" y="43497"/>
                  <a:pt x="65413" y="27964"/>
                </a:cubicBezTo>
                <a:cubicBezTo>
                  <a:pt x="65348" y="11139"/>
                  <a:pt x="51574" y="1"/>
                  <a:pt x="37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8"/>
          <p:cNvSpPr/>
          <p:nvPr/>
        </p:nvSpPr>
        <p:spPr>
          <a:xfrm>
            <a:off x="5865690" y="1200196"/>
            <a:ext cx="188817" cy="432468"/>
          </a:xfrm>
          <a:custGeom>
            <a:avLst/>
            <a:gdLst/>
            <a:ahLst/>
            <a:cxnLst/>
            <a:rect l="l" t="t" r="r" b="b"/>
            <a:pathLst>
              <a:path w="14280" h="32707" extrusionOk="0">
                <a:moveTo>
                  <a:pt x="1" y="0"/>
                </a:moveTo>
                <a:lnTo>
                  <a:pt x="1" y="32706"/>
                </a:lnTo>
                <a:lnTo>
                  <a:pt x="14280" y="32706"/>
                </a:lnTo>
                <a:lnTo>
                  <a:pt x="14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2D2F2-DAB7-43D4-8B0D-08B5B287EC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C0C0C"/>
              </a:clrFrom>
              <a:clrTo>
                <a:srgbClr val="0C0C0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9757" y="2541583"/>
            <a:ext cx="2159100" cy="9317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6F40F6-42C8-4A85-9D5D-918B36F961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/>
      <p:bldP spid="1006" grpId="0"/>
      <p:bldP spid="1009" grpId="0" animBg="1"/>
      <p:bldP spid="1010" grpId="0" animBg="1"/>
      <p:bldP spid="1011" grpId="0" animBg="1"/>
      <p:bldP spid="10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6;p38">
            <a:extLst>
              <a:ext uri="{FF2B5EF4-FFF2-40B4-BE49-F238E27FC236}">
                <a16:creationId xmlns:a16="http://schemas.microsoft.com/office/drawing/2014/main" id="{AAC4BD98-DB53-4848-9364-DCCBD28BFA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39" y="682302"/>
            <a:ext cx="1727579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GROUND:</a:t>
            </a:r>
            <a:endParaRPr sz="2400" u="none" dirty="0">
              <a:solidFill>
                <a:schemeClr val="lt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C36DA-8F63-4883-BCC0-E2D93DF6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85" y="414143"/>
            <a:ext cx="6214176" cy="921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FF76A7-33B0-4B3A-BFD8-72F04F070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185" y="1644304"/>
            <a:ext cx="6214176" cy="2900450"/>
          </a:xfrm>
          <a:prstGeom prst="rect">
            <a:avLst/>
          </a:prstGeom>
        </p:spPr>
      </p:pic>
      <p:sp>
        <p:nvSpPr>
          <p:cNvPr id="15" name="Google Shape;1006;p38">
            <a:extLst>
              <a:ext uri="{FF2B5EF4-FFF2-40B4-BE49-F238E27FC236}">
                <a16:creationId xmlns:a16="http://schemas.microsoft.com/office/drawing/2014/main" id="{0FDA57D7-3419-474C-BEBB-8E63A3F86943}"/>
              </a:ext>
            </a:extLst>
          </p:cNvPr>
          <p:cNvSpPr txBox="1">
            <a:spLocks/>
          </p:cNvSpPr>
          <p:nvPr/>
        </p:nvSpPr>
        <p:spPr>
          <a:xfrm>
            <a:off x="455639" y="2709629"/>
            <a:ext cx="1727579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35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ctr"/>
            <a:r>
              <a:rPr lang="en-US" sz="2400" dirty="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CODE: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5E9663-24AE-44FF-A261-4D8E8070B47E}"/>
              </a:ext>
            </a:extLst>
          </p:cNvPr>
          <p:cNvSpPr/>
          <p:nvPr/>
        </p:nvSpPr>
        <p:spPr>
          <a:xfrm>
            <a:off x="4898408" y="1942215"/>
            <a:ext cx="184298" cy="18429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5D2F6D-51C3-4771-99D4-85320B6C1843}"/>
              </a:ext>
            </a:extLst>
          </p:cNvPr>
          <p:cNvCxnSpPr>
            <a:cxnSpLocks/>
          </p:cNvCxnSpPr>
          <p:nvPr/>
        </p:nvCxnSpPr>
        <p:spPr>
          <a:xfrm>
            <a:off x="4245934" y="1935126"/>
            <a:ext cx="545805" cy="99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17E57-FA8F-447E-BA15-D18740688B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B1251-29C8-4D83-85E7-2856E6F6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55" y="400050"/>
            <a:ext cx="1840651" cy="1432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5702BB-80C7-490B-AC14-205ADA7F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091" y="400051"/>
            <a:ext cx="1826253" cy="1432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FF4B4-A360-45AD-AD66-6906152D2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55" y="2305775"/>
            <a:ext cx="1840651" cy="164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EBD22-89A7-48F8-9DD4-F2CD92EA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872" y="400051"/>
            <a:ext cx="1826253" cy="1432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621996-C659-4E69-93C9-084C6E296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871" y="2305775"/>
            <a:ext cx="1826253" cy="1647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DA2CA6-A5D3-45A2-81BE-897ED88D8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089" y="2305775"/>
            <a:ext cx="1826253" cy="16539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E1CC5-00CB-4215-AD57-05319B6654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DE64D7-11FC-40B1-8E3A-3E2D27E0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C7323-84C6-42DD-B6F0-7F9D8F8411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4"/>
          <p:cNvSpPr txBox="1">
            <a:spLocks noGrp="1"/>
          </p:cNvSpPr>
          <p:nvPr>
            <p:ph type="subTitle" idx="5"/>
          </p:nvPr>
        </p:nvSpPr>
        <p:spPr>
          <a:xfrm>
            <a:off x="769762" y="3512600"/>
            <a:ext cx="1673400" cy="312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Leader</a:t>
            </a:r>
            <a:endParaRPr dirty="0"/>
          </a:p>
        </p:txBody>
      </p:sp>
      <p:sp>
        <p:nvSpPr>
          <p:cNvPr id="1110" name="Google Shape;1110;p44"/>
          <p:cNvSpPr txBox="1">
            <a:spLocks noGrp="1"/>
          </p:cNvSpPr>
          <p:nvPr>
            <p:ph type="subTitle" idx="7"/>
          </p:nvPr>
        </p:nvSpPr>
        <p:spPr>
          <a:xfrm>
            <a:off x="6700838" y="3512600"/>
            <a:ext cx="1673400" cy="312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Mentor</a:t>
            </a:r>
            <a:endParaRPr dirty="0"/>
          </a:p>
        </p:txBody>
      </p:sp>
      <p:sp>
        <p:nvSpPr>
          <p:cNvPr id="1111" name="Google Shape;1111;p44"/>
          <p:cNvSpPr txBox="1">
            <a:spLocks noGrp="1"/>
          </p:cNvSpPr>
          <p:nvPr>
            <p:ph type="subTitle" idx="8"/>
          </p:nvPr>
        </p:nvSpPr>
        <p:spPr>
          <a:xfrm>
            <a:off x="4723813" y="3512600"/>
            <a:ext cx="1673400" cy="312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Member</a:t>
            </a:r>
            <a:endParaRPr dirty="0"/>
          </a:p>
        </p:txBody>
      </p:sp>
      <p:sp>
        <p:nvSpPr>
          <p:cNvPr id="1112" name="Google Shape;1112;p44"/>
          <p:cNvSpPr txBox="1">
            <a:spLocks noGrp="1"/>
          </p:cNvSpPr>
          <p:nvPr>
            <p:ph type="title"/>
          </p:nvPr>
        </p:nvSpPr>
        <p:spPr>
          <a:xfrm>
            <a:off x="0" y="318138"/>
            <a:ext cx="9144000" cy="6951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MEMBERS OF TEAM 3</a:t>
            </a:r>
            <a:endParaRPr dirty="0"/>
          </a:p>
        </p:txBody>
      </p:sp>
      <p:sp>
        <p:nvSpPr>
          <p:cNvPr id="1113" name="Google Shape;1113;p44"/>
          <p:cNvSpPr txBox="1">
            <a:spLocks noGrp="1"/>
          </p:cNvSpPr>
          <p:nvPr>
            <p:ph type="subTitle" idx="2"/>
          </p:nvPr>
        </p:nvSpPr>
        <p:spPr>
          <a:xfrm>
            <a:off x="602511" y="2849186"/>
            <a:ext cx="1935125" cy="641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Ngo Viet Tien</a:t>
            </a:r>
            <a:endParaRPr dirty="0"/>
          </a:p>
        </p:txBody>
      </p:sp>
      <p:sp>
        <p:nvSpPr>
          <p:cNvPr id="1114" name="Google Shape;1114;p44"/>
          <p:cNvSpPr txBox="1">
            <a:spLocks noGrp="1"/>
          </p:cNvSpPr>
          <p:nvPr>
            <p:ph type="subTitle" idx="3"/>
          </p:nvPr>
        </p:nvSpPr>
        <p:spPr>
          <a:xfrm>
            <a:off x="4628706" y="3017575"/>
            <a:ext cx="1935125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 Minh Khang</a:t>
            </a:r>
            <a:endParaRPr dirty="0"/>
          </a:p>
        </p:txBody>
      </p:sp>
      <p:sp>
        <p:nvSpPr>
          <p:cNvPr id="1115" name="Google Shape;1115;p44"/>
          <p:cNvSpPr txBox="1">
            <a:spLocks noGrp="1"/>
          </p:cNvSpPr>
          <p:nvPr>
            <p:ph type="subTitle" idx="4"/>
          </p:nvPr>
        </p:nvSpPr>
        <p:spPr>
          <a:xfrm>
            <a:off x="6478772" y="3017575"/>
            <a:ext cx="2183219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Dang Phuong Anh</a:t>
            </a:r>
            <a:endParaRPr dirty="0"/>
          </a:p>
        </p:txBody>
      </p:sp>
      <p:sp>
        <p:nvSpPr>
          <p:cNvPr id="1116" name="Google Shape;1116;p44"/>
          <p:cNvSpPr txBox="1">
            <a:spLocks noGrp="1"/>
          </p:cNvSpPr>
          <p:nvPr>
            <p:ph type="subTitle" idx="6"/>
          </p:nvPr>
        </p:nvSpPr>
        <p:spPr>
          <a:xfrm>
            <a:off x="2746787" y="3512600"/>
            <a:ext cx="1673400" cy="312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Member</a:t>
            </a:r>
            <a:endParaRPr dirty="0"/>
          </a:p>
        </p:txBody>
      </p:sp>
      <p:sp>
        <p:nvSpPr>
          <p:cNvPr id="1117" name="Google Shape;1117;p44"/>
          <p:cNvSpPr txBox="1">
            <a:spLocks noGrp="1"/>
          </p:cNvSpPr>
          <p:nvPr>
            <p:ph type="subTitle" idx="1"/>
          </p:nvPr>
        </p:nvSpPr>
        <p:spPr>
          <a:xfrm>
            <a:off x="2615609" y="3017575"/>
            <a:ext cx="1935125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Van Phu Hoa</a:t>
            </a:r>
            <a:endParaRPr dirty="0"/>
          </a:p>
        </p:txBody>
      </p:sp>
      <p:grpSp>
        <p:nvGrpSpPr>
          <p:cNvPr id="1118" name="Google Shape;1118;p44"/>
          <p:cNvGrpSpPr/>
          <p:nvPr/>
        </p:nvGrpSpPr>
        <p:grpSpPr>
          <a:xfrm>
            <a:off x="1169799" y="1810985"/>
            <a:ext cx="790410" cy="861515"/>
            <a:chOff x="1587750" y="238125"/>
            <a:chExt cx="4424925" cy="5219200"/>
          </a:xfrm>
        </p:grpSpPr>
        <p:sp>
          <p:nvSpPr>
            <p:cNvPr id="1119" name="Google Shape;1119;p44"/>
            <p:cNvSpPr/>
            <p:nvPr/>
          </p:nvSpPr>
          <p:spPr>
            <a:xfrm>
              <a:off x="5033225" y="2110500"/>
              <a:ext cx="979450" cy="1247725"/>
            </a:xfrm>
            <a:custGeom>
              <a:avLst/>
              <a:gdLst/>
              <a:ahLst/>
              <a:cxnLst/>
              <a:rect l="l" t="t" r="r" b="b"/>
              <a:pathLst>
                <a:path w="39178" h="49909" extrusionOk="0">
                  <a:moveTo>
                    <a:pt x="1" y="0"/>
                  </a:moveTo>
                  <a:lnTo>
                    <a:pt x="1" y="49909"/>
                  </a:lnTo>
                  <a:lnTo>
                    <a:pt x="18757" y="49909"/>
                  </a:lnTo>
                  <a:cubicBezTo>
                    <a:pt x="30044" y="49909"/>
                    <a:pt x="39177" y="40775"/>
                    <a:pt x="39177" y="29489"/>
                  </a:cubicBezTo>
                  <a:lnTo>
                    <a:pt x="39177" y="20420"/>
                  </a:lnTo>
                  <a:cubicBezTo>
                    <a:pt x="39177" y="9134"/>
                    <a:pt x="30044" y="0"/>
                    <a:pt x="18757" y="0"/>
                  </a:cubicBezTo>
                  <a:close/>
                </a:path>
              </a:pathLst>
            </a:custGeom>
            <a:solidFill>
              <a:srgbClr val="DB8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1587750" y="2110500"/>
              <a:ext cx="866100" cy="1247725"/>
            </a:xfrm>
            <a:custGeom>
              <a:avLst/>
              <a:gdLst/>
              <a:ahLst/>
              <a:cxnLst/>
              <a:rect l="l" t="t" r="r" b="b"/>
              <a:pathLst>
                <a:path w="34644" h="49909" extrusionOk="0">
                  <a:moveTo>
                    <a:pt x="20421" y="0"/>
                  </a:moveTo>
                  <a:cubicBezTo>
                    <a:pt x="9134" y="0"/>
                    <a:pt x="1" y="9134"/>
                    <a:pt x="1" y="20420"/>
                  </a:cubicBezTo>
                  <a:lnTo>
                    <a:pt x="1" y="29489"/>
                  </a:lnTo>
                  <a:cubicBezTo>
                    <a:pt x="1" y="40775"/>
                    <a:pt x="9134" y="49909"/>
                    <a:pt x="20421" y="49909"/>
                  </a:cubicBezTo>
                  <a:lnTo>
                    <a:pt x="34643" y="49909"/>
                  </a:lnTo>
                  <a:lnTo>
                    <a:pt x="34643" y="0"/>
                  </a:lnTo>
                  <a:close/>
                </a:path>
              </a:pathLst>
            </a:custGeom>
            <a:solidFill>
              <a:srgbClr val="ED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3484600" y="490100"/>
              <a:ext cx="2017575" cy="3721125"/>
            </a:xfrm>
            <a:custGeom>
              <a:avLst/>
              <a:gdLst/>
              <a:ahLst/>
              <a:cxnLst/>
              <a:rect l="l" t="t" r="r" b="b"/>
              <a:pathLst>
                <a:path w="80703" h="148845" extrusionOk="0">
                  <a:moveTo>
                    <a:pt x="1" y="1"/>
                  </a:moveTo>
                  <a:lnTo>
                    <a:pt x="12625" y="148845"/>
                  </a:lnTo>
                  <a:lnTo>
                    <a:pt x="80702" y="114725"/>
                  </a:lnTo>
                  <a:lnTo>
                    <a:pt x="80702" y="57999"/>
                  </a:lnTo>
                  <a:cubicBezTo>
                    <a:pt x="80702" y="57999"/>
                    <a:pt x="77864" y="35719"/>
                    <a:pt x="72841" y="262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2098250" y="368600"/>
              <a:ext cx="1701975" cy="3842625"/>
            </a:xfrm>
            <a:custGeom>
              <a:avLst/>
              <a:gdLst/>
              <a:ahLst/>
              <a:cxnLst/>
              <a:rect l="l" t="t" r="r" b="b"/>
              <a:pathLst>
                <a:path w="68079" h="153705" extrusionOk="0">
                  <a:moveTo>
                    <a:pt x="41917" y="0"/>
                  </a:moveTo>
                  <a:cubicBezTo>
                    <a:pt x="17289" y="10243"/>
                    <a:pt x="1" y="34545"/>
                    <a:pt x="1" y="62859"/>
                  </a:cubicBezTo>
                  <a:lnTo>
                    <a:pt x="1" y="119585"/>
                  </a:lnTo>
                  <a:lnTo>
                    <a:pt x="68079" y="153705"/>
                  </a:lnTo>
                  <a:lnTo>
                    <a:pt x="68079" y="9395"/>
                  </a:lnTo>
                  <a:lnTo>
                    <a:pt x="41917" y="0"/>
                  </a:lnTo>
                  <a:close/>
                </a:path>
              </a:pathLst>
            </a:custGeom>
            <a:solidFill>
              <a:srgbClr val="F7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3345975" y="3076850"/>
              <a:ext cx="2156200" cy="2380475"/>
            </a:xfrm>
            <a:custGeom>
              <a:avLst/>
              <a:gdLst/>
              <a:ahLst/>
              <a:cxnLst/>
              <a:rect l="l" t="t" r="r" b="b"/>
              <a:pathLst>
                <a:path w="86248" h="95219" extrusionOk="0">
                  <a:moveTo>
                    <a:pt x="18170" y="1"/>
                  </a:moveTo>
                  <a:lnTo>
                    <a:pt x="0" y="47626"/>
                  </a:lnTo>
                  <a:lnTo>
                    <a:pt x="18170" y="95218"/>
                  </a:lnTo>
                  <a:cubicBezTo>
                    <a:pt x="55780" y="95218"/>
                    <a:pt x="86247" y="64751"/>
                    <a:pt x="86247" y="27140"/>
                  </a:cubicBezTo>
                  <a:lnTo>
                    <a:pt x="86247" y="11255"/>
                  </a:lnTo>
                  <a:lnTo>
                    <a:pt x="55682" y="11255"/>
                  </a:lnTo>
                  <a:cubicBezTo>
                    <a:pt x="44918" y="4143"/>
                    <a:pt x="32033" y="1"/>
                    <a:pt x="18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2098250" y="3076850"/>
              <a:ext cx="1701975" cy="2380475"/>
            </a:xfrm>
            <a:custGeom>
              <a:avLst/>
              <a:gdLst/>
              <a:ahLst/>
              <a:cxnLst/>
              <a:rect l="l" t="t" r="r" b="b"/>
              <a:pathLst>
                <a:path w="68079" h="95219" extrusionOk="0">
                  <a:moveTo>
                    <a:pt x="68079" y="1"/>
                  </a:moveTo>
                  <a:cubicBezTo>
                    <a:pt x="54215" y="1"/>
                    <a:pt x="41330" y="4143"/>
                    <a:pt x="30598" y="11255"/>
                  </a:cubicBezTo>
                  <a:lnTo>
                    <a:pt x="1" y="11255"/>
                  </a:lnTo>
                  <a:lnTo>
                    <a:pt x="1" y="27140"/>
                  </a:lnTo>
                  <a:cubicBezTo>
                    <a:pt x="1" y="64751"/>
                    <a:pt x="30468" y="95218"/>
                    <a:pt x="68079" y="95218"/>
                  </a:cubicBezTo>
                  <a:lnTo>
                    <a:pt x="680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3516400" y="1997150"/>
              <a:ext cx="567625" cy="340075"/>
            </a:xfrm>
            <a:custGeom>
              <a:avLst/>
              <a:gdLst/>
              <a:ahLst/>
              <a:cxnLst/>
              <a:rect l="l" t="t" r="r" b="b"/>
              <a:pathLst>
                <a:path w="22705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22704" y="13603"/>
                  </a:lnTo>
                  <a:lnTo>
                    <a:pt x="22704" y="0"/>
                  </a:lnTo>
                  <a:close/>
                </a:path>
              </a:pathLst>
            </a:custGeom>
            <a:solidFill>
              <a:srgbClr val="DB8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2892550" y="1656250"/>
              <a:ext cx="737250" cy="1021050"/>
            </a:xfrm>
            <a:custGeom>
              <a:avLst/>
              <a:gdLst/>
              <a:ahLst/>
              <a:cxnLst/>
              <a:rect l="l" t="t" r="r" b="b"/>
              <a:pathLst>
                <a:path w="29490" h="40842" extrusionOk="0">
                  <a:moveTo>
                    <a:pt x="9069" y="1"/>
                  </a:moveTo>
                  <a:lnTo>
                    <a:pt x="1" y="20421"/>
                  </a:lnTo>
                  <a:lnTo>
                    <a:pt x="9069" y="40841"/>
                  </a:lnTo>
                  <a:cubicBezTo>
                    <a:pt x="20323" y="40841"/>
                    <a:pt x="29489" y="31675"/>
                    <a:pt x="29489" y="20421"/>
                  </a:cubicBezTo>
                  <a:cubicBezTo>
                    <a:pt x="29489" y="9167"/>
                    <a:pt x="20323" y="1"/>
                    <a:pt x="9069" y="1"/>
                  </a:cubicBezTo>
                  <a:close/>
                </a:path>
              </a:pathLst>
            </a:custGeom>
            <a:solidFill>
              <a:srgbClr val="FFE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2608750" y="1656250"/>
              <a:ext cx="510525" cy="1021050"/>
            </a:xfrm>
            <a:custGeom>
              <a:avLst/>
              <a:gdLst/>
              <a:ahLst/>
              <a:cxnLst/>
              <a:rect l="l" t="t" r="r" b="b"/>
              <a:pathLst>
                <a:path w="20421" h="40842" extrusionOk="0">
                  <a:moveTo>
                    <a:pt x="20421" y="1"/>
                  </a:moveTo>
                  <a:cubicBezTo>
                    <a:pt x="9167" y="1"/>
                    <a:pt x="1" y="9167"/>
                    <a:pt x="1" y="20421"/>
                  </a:cubicBezTo>
                  <a:cubicBezTo>
                    <a:pt x="1" y="31675"/>
                    <a:pt x="9167" y="40841"/>
                    <a:pt x="20421" y="40841"/>
                  </a:cubicBezTo>
                  <a:lnTo>
                    <a:pt x="20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4254425" y="1656250"/>
              <a:ext cx="737250" cy="1021050"/>
            </a:xfrm>
            <a:custGeom>
              <a:avLst/>
              <a:gdLst/>
              <a:ahLst/>
              <a:cxnLst/>
              <a:rect l="l" t="t" r="r" b="b"/>
              <a:pathLst>
                <a:path w="29490" h="40842" extrusionOk="0">
                  <a:moveTo>
                    <a:pt x="9069" y="1"/>
                  </a:moveTo>
                  <a:lnTo>
                    <a:pt x="1" y="20421"/>
                  </a:lnTo>
                  <a:lnTo>
                    <a:pt x="9069" y="40841"/>
                  </a:lnTo>
                  <a:cubicBezTo>
                    <a:pt x="20323" y="40841"/>
                    <a:pt x="29489" y="31675"/>
                    <a:pt x="29489" y="20421"/>
                  </a:cubicBezTo>
                  <a:cubicBezTo>
                    <a:pt x="29489" y="9167"/>
                    <a:pt x="20323" y="1"/>
                    <a:pt x="9069" y="1"/>
                  </a:cubicBezTo>
                  <a:close/>
                </a:path>
              </a:pathLst>
            </a:custGeom>
            <a:solidFill>
              <a:srgbClr val="FFBE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3970650" y="1656250"/>
              <a:ext cx="510525" cy="1021050"/>
            </a:xfrm>
            <a:custGeom>
              <a:avLst/>
              <a:gdLst/>
              <a:ahLst/>
              <a:cxnLst/>
              <a:rect l="l" t="t" r="r" b="b"/>
              <a:pathLst>
                <a:path w="20421" h="40842" extrusionOk="0">
                  <a:moveTo>
                    <a:pt x="20420" y="1"/>
                  </a:moveTo>
                  <a:cubicBezTo>
                    <a:pt x="9166" y="1"/>
                    <a:pt x="0" y="9167"/>
                    <a:pt x="0" y="20421"/>
                  </a:cubicBezTo>
                  <a:cubicBezTo>
                    <a:pt x="0" y="31675"/>
                    <a:pt x="9166" y="40841"/>
                    <a:pt x="20420" y="40841"/>
                  </a:cubicBezTo>
                  <a:lnTo>
                    <a:pt x="20420" y="1"/>
                  </a:lnTo>
                  <a:close/>
                </a:path>
              </a:pathLst>
            </a:custGeom>
            <a:solidFill>
              <a:srgbClr val="FFE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3686850" y="3587350"/>
              <a:ext cx="510525" cy="340900"/>
            </a:xfrm>
            <a:custGeom>
              <a:avLst/>
              <a:gdLst/>
              <a:ahLst/>
              <a:cxnLst/>
              <a:rect l="l" t="t" r="r" b="b"/>
              <a:pathLst>
                <a:path w="20421" h="13636" extrusionOk="0">
                  <a:moveTo>
                    <a:pt x="4535" y="1"/>
                  </a:moveTo>
                  <a:lnTo>
                    <a:pt x="0" y="6818"/>
                  </a:lnTo>
                  <a:lnTo>
                    <a:pt x="4535" y="13636"/>
                  </a:lnTo>
                  <a:lnTo>
                    <a:pt x="20420" y="13636"/>
                  </a:lnTo>
                  <a:lnTo>
                    <a:pt x="20420" y="1"/>
                  </a:lnTo>
                  <a:close/>
                </a:path>
              </a:pathLst>
            </a:custGeom>
            <a:solidFill>
              <a:srgbClr val="DB8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3403050" y="3587350"/>
              <a:ext cx="397175" cy="340900"/>
            </a:xfrm>
            <a:custGeom>
              <a:avLst/>
              <a:gdLst/>
              <a:ahLst/>
              <a:cxnLst/>
              <a:rect l="l" t="t" r="r" b="b"/>
              <a:pathLst>
                <a:path w="15887" h="13636" extrusionOk="0">
                  <a:moveTo>
                    <a:pt x="1" y="1"/>
                  </a:moveTo>
                  <a:lnTo>
                    <a:pt x="1" y="13636"/>
                  </a:lnTo>
                  <a:lnTo>
                    <a:pt x="15887" y="13636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ED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3146175" y="238125"/>
              <a:ext cx="2159450" cy="907650"/>
            </a:xfrm>
            <a:custGeom>
              <a:avLst/>
              <a:gdLst/>
              <a:ahLst/>
              <a:cxnLst/>
              <a:rect l="l" t="t" r="r" b="b"/>
              <a:pathLst>
                <a:path w="86378" h="36306" extrusionOk="0">
                  <a:moveTo>
                    <a:pt x="26162" y="0"/>
                  </a:moveTo>
                  <a:cubicBezTo>
                    <a:pt x="16898" y="0"/>
                    <a:pt x="8058" y="1859"/>
                    <a:pt x="0" y="5219"/>
                  </a:cubicBezTo>
                  <a:cubicBezTo>
                    <a:pt x="10537" y="23780"/>
                    <a:pt x="30500" y="36306"/>
                    <a:pt x="53399" y="36306"/>
                  </a:cubicBezTo>
                  <a:lnTo>
                    <a:pt x="86378" y="36306"/>
                  </a:lnTo>
                  <a:cubicBezTo>
                    <a:pt x="74961" y="14712"/>
                    <a:pt x="52290" y="0"/>
                    <a:pt x="26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4"/>
          <p:cNvGrpSpPr/>
          <p:nvPr/>
        </p:nvGrpSpPr>
        <p:grpSpPr>
          <a:xfrm>
            <a:off x="7152277" y="1922705"/>
            <a:ext cx="792548" cy="806607"/>
            <a:chOff x="1392050" y="238125"/>
            <a:chExt cx="4816350" cy="5219200"/>
          </a:xfrm>
        </p:grpSpPr>
        <p:sp>
          <p:nvSpPr>
            <p:cNvPr id="1134" name="Google Shape;1134;p44"/>
            <p:cNvSpPr/>
            <p:nvPr/>
          </p:nvSpPr>
          <p:spPr>
            <a:xfrm>
              <a:off x="1392050" y="2053400"/>
              <a:ext cx="910925" cy="1021025"/>
            </a:xfrm>
            <a:custGeom>
              <a:avLst/>
              <a:gdLst/>
              <a:ahLst/>
              <a:cxnLst/>
              <a:rect l="l" t="t" r="r" b="b"/>
              <a:pathLst>
                <a:path w="36437" h="40841" extrusionOk="0">
                  <a:moveTo>
                    <a:pt x="20420" y="1"/>
                  </a:moveTo>
                  <a:cubicBezTo>
                    <a:pt x="9134" y="1"/>
                    <a:pt x="0" y="9134"/>
                    <a:pt x="0" y="20421"/>
                  </a:cubicBezTo>
                  <a:cubicBezTo>
                    <a:pt x="0" y="31675"/>
                    <a:pt x="9134" y="40841"/>
                    <a:pt x="20420" y="40841"/>
                  </a:cubicBezTo>
                  <a:cubicBezTo>
                    <a:pt x="21236" y="40841"/>
                    <a:pt x="36436" y="40678"/>
                    <a:pt x="36436" y="40678"/>
                  </a:cubicBezTo>
                  <a:lnTo>
                    <a:pt x="36436" y="1"/>
                  </a:lnTo>
                  <a:close/>
                </a:path>
              </a:pathLst>
            </a:custGeom>
            <a:solidFill>
              <a:srgbClr val="FCA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1452375" y="2787350"/>
              <a:ext cx="1021050" cy="1021025"/>
            </a:xfrm>
            <a:custGeom>
              <a:avLst/>
              <a:gdLst/>
              <a:ahLst/>
              <a:cxnLst/>
              <a:rect l="l" t="t" r="r" b="b"/>
              <a:pathLst>
                <a:path w="40842" h="40841" extrusionOk="0">
                  <a:moveTo>
                    <a:pt x="20421" y="13603"/>
                  </a:moveTo>
                  <a:cubicBezTo>
                    <a:pt x="24172" y="13603"/>
                    <a:pt x="27239" y="16669"/>
                    <a:pt x="27239" y="20421"/>
                  </a:cubicBezTo>
                  <a:cubicBezTo>
                    <a:pt x="27239" y="24172"/>
                    <a:pt x="24172" y="27206"/>
                    <a:pt x="20421" y="27206"/>
                  </a:cubicBezTo>
                  <a:cubicBezTo>
                    <a:pt x="16670" y="27206"/>
                    <a:pt x="13603" y="24172"/>
                    <a:pt x="13603" y="20421"/>
                  </a:cubicBezTo>
                  <a:cubicBezTo>
                    <a:pt x="13603" y="16669"/>
                    <a:pt x="16670" y="13603"/>
                    <a:pt x="20421" y="13603"/>
                  </a:cubicBezTo>
                  <a:close/>
                  <a:moveTo>
                    <a:pt x="20421" y="1"/>
                  </a:moveTo>
                  <a:cubicBezTo>
                    <a:pt x="9167" y="1"/>
                    <a:pt x="1" y="9167"/>
                    <a:pt x="1" y="20421"/>
                  </a:cubicBezTo>
                  <a:cubicBezTo>
                    <a:pt x="1" y="31675"/>
                    <a:pt x="9167" y="40841"/>
                    <a:pt x="20421" y="40841"/>
                  </a:cubicBezTo>
                  <a:cubicBezTo>
                    <a:pt x="31675" y="40841"/>
                    <a:pt x="40841" y="31675"/>
                    <a:pt x="40841" y="20421"/>
                  </a:cubicBezTo>
                  <a:cubicBezTo>
                    <a:pt x="40841" y="9167"/>
                    <a:pt x="31675" y="1"/>
                    <a:pt x="20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3376950" y="1714975"/>
              <a:ext cx="1701975" cy="3060575"/>
            </a:xfrm>
            <a:custGeom>
              <a:avLst/>
              <a:gdLst/>
              <a:ahLst/>
              <a:cxnLst/>
              <a:rect l="l" t="t" r="r" b="b"/>
              <a:pathLst>
                <a:path w="68079" h="122423" extrusionOk="0">
                  <a:moveTo>
                    <a:pt x="1" y="1"/>
                  </a:moveTo>
                  <a:lnTo>
                    <a:pt x="9102" y="122423"/>
                  </a:lnTo>
                  <a:cubicBezTo>
                    <a:pt x="22574" y="122423"/>
                    <a:pt x="37514" y="115540"/>
                    <a:pt x="49942" y="104580"/>
                  </a:cubicBezTo>
                  <a:lnTo>
                    <a:pt x="68079" y="248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A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1902550" y="1019350"/>
              <a:ext cx="1701950" cy="3757025"/>
            </a:xfrm>
            <a:custGeom>
              <a:avLst/>
              <a:gdLst/>
              <a:ahLst/>
              <a:cxnLst/>
              <a:rect l="l" t="t" r="r" b="b"/>
              <a:pathLst>
                <a:path w="68078" h="150281" extrusionOk="0">
                  <a:moveTo>
                    <a:pt x="45374" y="1"/>
                  </a:moveTo>
                  <a:cubicBezTo>
                    <a:pt x="33142" y="13962"/>
                    <a:pt x="0" y="41363"/>
                    <a:pt x="0" y="41363"/>
                  </a:cubicBezTo>
                  <a:lnTo>
                    <a:pt x="0" y="77669"/>
                  </a:lnTo>
                  <a:cubicBezTo>
                    <a:pt x="0" y="115247"/>
                    <a:pt x="37676" y="150281"/>
                    <a:pt x="68078" y="150281"/>
                  </a:cubicBezTo>
                  <a:lnTo>
                    <a:pt x="68078" y="1"/>
                  </a:lnTo>
                  <a:close/>
                </a:path>
              </a:pathLst>
            </a:custGeom>
            <a:solidFill>
              <a:srgbClr val="FCC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1902550" y="533325"/>
              <a:ext cx="1377400" cy="1520100"/>
            </a:xfrm>
            <a:custGeom>
              <a:avLst/>
              <a:gdLst/>
              <a:ahLst/>
              <a:cxnLst/>
              <a:rect l="l" t="t" r="r" b="b"/>
              <a:pathLst>
                <a:path w="55096" h="60804" extrusionOk="0">
                  <a:moveTo>
                    <a:pt x="29749" y="0"/>
                  </a:moveTo>
                  <a:cubicBezTo>
                    <a:pt x="11809" y="12233"/>
                    <a:pt x="0" y="32881"/>
                    <a:pt x="0" y="56270"/>
                  </a:cubicBezTo>
                  <a:lnTo>
                    <a:pt x="0" y="60804"/>
                  </a:lnTo>
                  <a:cubicBezTo>
                    <a:pt x="17778" y="54149"/>
                    <a:pt x="33142" y="42471"/>
                    <a:pt x="45374" y="28510"/>
                  </a:cubicBezTo>
                  <a:lnTo>
                    <a:pt x="55095" y="13114"/>
                  </a:lnTo>
                  <a:lnTo>
                    <a:pt x="297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2646275" y="238125"/>
              <a:ext cx="3562125" cy="5219200"/>
            </a:xfrm>
            <a:custGeom>
              <a:avLst/>
              <a:gdLst/>
              <a:ahLst/>
              <a:cxnLst/>
              <a:rect l="l" t="t" r="r" b="b"/>
              <a:pathLst>
                <a:path w="142485" h="208768" extrusionOk="0">
                  <a:moveTo>
                    <a:pt x="38329" y="0"/>
                  </a:moveTo>
                  <a:cubicBezTo>
                    <a:pt x="24107" y="0"/>
                    <a:pt x="10928" y="4338"/>
                    <a:pt x="0" y="11808"/>
                  </a:cubicBezTo>
                  <a:lnTo>
                    <a:pt x="15625" y="40318"/>
                  </a:lnTo>
                  <a:lnTo>
                    <a:pt x="41036" y="86736"/>
                  </a:lnTo>
                  <a:cubicBezTo>
                    <a:pt x="47038" y="97696"/>
                    <a:pt x="62141" y="106634"/>
                    <a:pt x="74602" y="106634"/>
                  </a:cubicBezTo>
                  <a:lnTo>
                    <a:pt x="79169" y="106634"/>
                  </a:lnTo>
                  <a:lnTo>
                    <a:pt x="79169" y="208735"/>
                  </a:lnTo>
                  <a:lnTo>
                    <a:pt x="122553" y="208767"/>
                  </a:lnTo>
                  <a:cubicBezTo>
                    <a:pt x="134851" y="196437"/>
                    <a:pt x="142484" y="179442"/>
                    <a:pt x="142484" y="160653"/>
                  </a:cubicBezTo>
                  <a:cubicBezTo>
                    <a:pt x="142484" y="151911"/>
                    <a:pt x="140853" y="143593"/>
                    <a:pt x="137852" y="135927"/>
                  </a:cubicBezTo>
                  <a:lnTo>
                    <a:pt x="101742" y="43352"/>
                  </a:lnTo>
                  <a:cubicBezTo>
                    <a:pt x="91858" y="17974"/>
                    <a:pt x="67197" y="0"/>
                    <a:pt x="38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2470125" y="2450550"/>
              <a:ext cx="737225" cy="510525"/>
            </a:xfrm>
            <a:custGeom>
              <a:avLst/>
              <a:gdLst/>
              <a:ahLst/>
              <a:cxnLst/>
              <a:rect l="l" t="t" r="r" b="b"/>
              <a:pathLst>
                <a:path w="29489" h="20421" extrusionOk="0">
                  <a:moveTo>
                    <a:pt x="1" y="1"/>
                  </a:moveTo>
                  <a:lnTo>
                    <a:pt x="1" y="13603"/>
                  </a:lnTo>
                  <a:lnTo>
                    <a:pt x="15854" y="13603"/>
                  </a:lnTo>
                  <a:lnTo>
                    <a:pt x="15854" y="20421"/>
                  </a:lnTo>
                  <a:lnTo>
                    <a:pt x="29489" y="20421"/>
                  </a:lnTo>
                  <a:lnTo>
                    <a:pt x="294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3093975" y="3414475"/>
              <a:ext cx="623875" cy="510525"/>
            </a:xfrm>
            <a:custGeom>
              <a:avLst/>
              <a:gdLst/>
              <a:ahLst/>
              <a:cxnLst/>
              <a:rect l="l" t="t" r="r" b="b"/>
              <a:pathLst>
                <a:path w="24955" h="20421" extrusionOk="0">
                  <a:moveTo>
                    <a:pt x="1" y="0"/>
                  </a:moveTo>
                  <a:cubicBezTo>
                    <a:pt x="1" y="11254"/>
                    <a:pt x="9134" y="20420"/>
                    <a:pt x="20421" y="20420"/>
                  </a:cubicBezTo>
                  <a:lnTo>
                    <a:pt x="24955" y="13603"/>
                  </a:lnTo>
                  <a:lnTo>
                    <a:pt x="20421" y="6818"/>
                  </a:lnTo>
                  <a:cubicBezTo>
                    <a:pt x="16670" y="6818"/>
                    <a:pt x="13603" y="3752"/>
                    <a:pt x="13603" y="0"/>
                  </a:cubicBezTo>
                  <a:close/>
                </a:path>
              </a:pathLst>
            </a:custGeom>
            <a:solidFill>
              <a:srgbClr val="D97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3604475" y="3414475"/>
              <a:ext cx="510525" cy="510525"/>
            </a:xfrm>
            <a:custGeom>
              <a:avLst/>
              <a:gdLst/>
              <a:ahLst/>
              <a:cxnLst/>
              <a:rect l="l" t="t" r="r" b="b"/>
              <a:pathLst>
                <a:path w="20421" h="20421" extrusionOk="0">
                  <a:moveTo>
                    <a:pt x="6786" y="0"/>
                  </a:moveTo>
                  <a:cubicBezTo>
                    <a:pt x="6786" y="3752"/>
                    <a:pt x="3752" y="6818"/>
                    <a:pt x="1" y="6818"/>
                  </a:cubicBezTo>
                  <a:lnTo>
                    <a:pt x="1" y="20420"/>
                  </a:lnTo>
                  <a:cubicBezTo>
                    <a:pt x="11255" y="20420"/>
                    <a:pt x="20421" y="11254"/>
                    <a:pt x="20421" y="0"/>
                  </a:cubicBezTo>
                  <a:close/>
                </a:path>
              </a:pathLst>
            </a:custGeom>
            <a:solidFill>
              <a:srgbClr val="CF6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44"/>
          <p:cNvGrpSpPr/>
          <p:nvPr/>
        </p:nvGrpSpPr>
        <p:grpSpPr>
          <a:xfrm>
            <a:off x="3186783" y="1842333"/>
            <a:ext cx="792549" cy="830167"/>
            <a:chOff x="1587750" y="238125"/>
            <a:chExt cx="4424925" cy="5219200"/>
          </a:xfrm>
        </p:grpSpPr>
        <p:sp>
          <p:nvSpPr>
            <p:cNvPr id="1144" name="Google Shape;1144;p44"/>
            <p:cNvSpPr/>
            <p:nvPr/>
          </p:nvSpPr>
          <p:spPr>
            <a:xfrm>
              <a:off x="1587750" y="2621000"/>
              <a:ext cx="910950" cy="1021025"/>
            </a:xfrm>
            <a:custGeom>
              <a:avLst/>
              <a:gdLst/>
              <a:ahLst/>
              <a:cxnLst/>
              <a:rect l="l" t="t" r="r" b="b"/>
              <a:pathLst>
                <a:path w="36438" h="40841" extrusionOk="0">
                  <a:moveTo>
                    <a:pt x="20421" y="0"/>
                  </a:moveTo>
                  <a:cubicBezTo>
                    <a:pt x="9134" y="0"/>
                    <a:pt x="1" y="9134"/>
                    <a:pt x="1" y="20420"/>
                  </a:cubicBezTo>
                  <a:cubicBezTo>
                    <a:pt x="1" y="31707"/>
                    <a:pt x="9134" y="40840"/>
                    <a:pt x="20421" y="40840"/>
                  </a:cubicBezTo>
                  <a:cubicBezTo>
                    <a:pt x="21236" y="40840"/>
                    <a:pt x="36437" y="40710"/>
                    <a:pt x="36437" y="40710"/>
                  </a:cubicBezTo>
                  <a:lnTo>
                    <a:pt x="36437" y="0"/>
                  </a:lnTo>
                  <a:close/>
                </a:path>
              </a:pathLst>
            </a:custGeom>
            <a:solidFill>
              <a:srgbClr val="8F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5101725" y="2621000"/>
              <a:ext cx="910950" cy="1021025"/>
            </a:xfrm>
            <a:custGeom>
              <a:avLst/>
              <a:gdLst/>
              <a:ahLst/>
              <a:cxnLst/>
              <a:rect l="l" t="t" r="r" b="b"/>
              <a:pathLst>
                <a:path w="36438" h="40841" extrusionOk="0">
                  <a:moveTo>
                    <a:pt x="1" y="0"/>
                  </a:moveTo>
                  <a:lnTo>
                    <a:pt x="1" y="40710"/>
                  </a:lnTo>
                  <a:cubicBezTo>
                    <a:pt x="1" y="40710"/>
                    <a:pt x="15202" y="40840"/>
                    <a:pt x="16017" y="40840"/>
                  </a:cubicBezTo>
                  <a:cubicBezTo>
                    <a:pt x="27304" y="40840"/>
                    <a:pt x="36437" y="31707"/>
                    <a:pt x="36437" y="20420"/>
                  </a:cubicBezTo>
                  <a:cubicBezTo>
                    <a:pt x="36437" y="9134"/>
                    <a:pt x="27304" y="0"/>
                    <a:pt x="16017" y="0"/>
                  </a:cubicBezTo>
                  <a:close/>
                </a:path>
              </a:pathLst>
            </a:custGeom>
            <a:solidFill>
              <a:srgbClr val="794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3460150" y="1140050"/>
              <a:ext cx="2042025" cy="2728675"/>
            </a:xfrm>
            <a:custGeom>
              <a:avLst/>
              <a:gdLst/>
              <a:ahLst/>
              <a:cxnLst/>
              <a:rect l="l" t="t" r="r" b="b"/>
              <a:pathLst>
                <a:path w="81681" h="109147" extrusionOk="0">
                  <a:moveTo>
                    <a:pt x="56628" y="1"/>
                  </a:moveTo>
                  <a:lnTo>
                    <a:pt x="0" y="16441"/>
                  </a:lnTo>
                  <a:lnTo>
                    <a:pt x="0" y="109147"/>
                  </a:lnTo>
                  <a:lnTo>
                    <a:pt x="81680" y="100078"/>
                  </a:lnTo>
                  <a:lnTo>
                    <a:pt x="81680" y="61815"/>
                  </a:lnTo>
                  <a:cubicBezTo>
                    <a:pt x="81680" y="40547"/>
                    <a:pt x="71927" y="12494"/>
                    <a:pt x="56628" y="1"/>
                  </a:cubicBezTo>
                  <a:close/>
                </a:path>
              </a:pathLst>
            </a:custGeom>
            <a:solidFill>
              <a:srgbClr val="8F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2098250" y="1140050"/>
              <a:ext cx="1701975" cy="2842025"/>
            </a:xfrm>
            <a:custGeom>
              <a:avLst/>
              <a:gdLst/>
              <a:ahLst/>
              <a:cxnLst/>
              <a:rect l="l" t="t" r="r" b="b"/>
              <a:pathLst>
                <a:path w="68079" h="113681" extrusionOk="0">
                  <a:moveTo>
                    <a:pt x="25053" y="1"/>
                  </a:moveTo>
                  <a:cubicBezTo>
                    <a:pt x="9754" y="12494"/>
                    <a:pt x="1" y="40547"/>
                    <a:pt x="1" y="61815"/>
                  </a:cubicBezTo>
                  <a:lnTo>
                    <a:pt x="1" y="100078"/>
                  </a:lnTo>
                  <a:lnTo>
                    <a:pt x="68079" y="113681"/>
                  </a:lnTo>
                  <a:lnTo>
                    <a:pt x="68079" y="30043"/>
                  </a:lnTo>
                  <a:lnTo>
                    <a:pt x="25053" y="1"/>
                  </a:lnTo>
                  <a:close/>
                </a:path>
              </a:pathLst>
            </a:custGeom>
            <a:solidFill>
              <a:srgbClr val="A15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3460150" y="238125"/>
              <a:ext cx="2042025" cy="2447325"/>
            </a:xfrm>
            <a:custGeom>
              <a:avLst/>
              <a:gdLst/>
              <a:ahLst/>
              <a:cxnLst/>
              <a:rect l="l" t="t" r="r" b="b"/>
              <a:pathLst>
                <a:path w="81681" h="97893" extrusionOk="0">
                  <a:moveTo>
                    <a:pt x="13603" y="0"/>
                  </a:moveTo>
                  <a:lnTo>
                    <a:pt x="0" y="33077"/>
                  </a:lnTo>
                  <a:lnTo>
                    <a:pt x="13603" y="66120"/>
                  </a:lnTo>
                  <a:cubicBezTo>
                    <a:pt x="30369" y="66120"/>
                    <a:pt x="47592" y="57835"/>
                    <a:pt x="56628" y="45146"/>
                  </a:cubicBezTo>
                  <a:cubicBezTo>
                    <a:pt x="71927" y="57639"/>
                    <a:pt x="81680" y="76624"/>
                    <a:pt x="81680" y="97892"/>
                  </a:cubicBezTo>
                  <a:cubicBezTo>
                    <a:pt x="81680" y="97892"/>
                    <a:pt x="81680" y="47266"/>
                    <a:pt x="81680" y="40612"/>
                  </a:cubicBezTo>
                  <a:cubicBezTo>
                    <a:pt x="81680" y="35654"/>
                    <a:pt x="80049" y="30630"/>
                    <a:pt x="76722" y="26455"/>
                  </a:cubicBezTo>
                  <a:cubicBezTo>
                    <a:pt x="72318" y="20942"/>
                    <a:pt x="65860" y="18006"/>
                    <a:pt x="59303" y="17908"/>
                  </a:cubicBezTo>
                  <a:cubicBezTo>
                    <a:pt x="57150" y="13570"/>
                    <a:pt x="53562" y="9884"/>
                    <a:pt x="48865" y="7633"/>
                  </a:cubicBezTo>
                  <a:cubicBezTo>
                    <a:pt x="45687" y="6095"/>
                    <a:pt x="42335" y="5371"/>
                    <a:pt x="39039" y="5371"/>
                  </a:cubicBezTo>
                  <a:cubicBezTo>
                    <a:pt x="35973" y="5371"/>
                    <a:pt x="32956" y="5997"/>
                    <a:pt x="30173" y="7176"/>
                  </a:cubicBezTo>
                  <a:cubicBezTo>
                    <a:pt x="26031" y="2773"/>
                    <a:pt x="20127" y="0"/>
                    <a:pt x="13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4"/>
            <p:cNvSpPr/>
            <p:nvPr/>
          </p:nvSpPr>
          <p:spPr>
            <a:xfrm>
              <a:off x="2098250" y="238125"/>
              <a:ext cx="1701975" cy="2447325"/>
            </a:xfrm>
            <a:custGeom>
              <a:avLst/>
              <a:gdLst/>
              <a:ahLst/>
              <a:cxnLst/>
              <a:rect l="l" t="t" r="r" b="b"/>
              <a:pathLst>
                <a:path w="68079" h="97893" extrusionOk="0">
                  <a:moveTo>
                    <a:pt x="68079" y="0"/>
                  </a:moveTo>
                  <a:cubicBezTo>
                    <a:pt x="61555" y="0"/>
                    <a:pt x="55650" y="2773"/>
                    <a:pt x="51508" y="7176"/>
                  </a:cubicBezTo>
                  <a:cubicBezTo>
                    <a:pt x="48725" y="5997"/>
                    <a:pt x="45708" y="5371"/>
                    <a:pt x="42643" y="5371"/>
                  </a:cubicBezTo>
                  <a:cubicBezTo>
                    <a:pt x="39346" y="5371"/>
                    <a:pt x="35994" y="6095"/>
                    <a:pt x="32816" y="7633"/>
                  </a:cubicBezTo>
                  <a:cubicBezTo>
                    <a:pt x="28119" y="9884"/>
                    <a:pt x="24531" y="13570"/>
                    <a:pt x="22378" y="17908"/>
                  </a:cubicBezTo>
                  <a:cubicBezTo>
                    <a:pt x="15822" y="18006"/>
                    <a:pt x="9363" y="20942"/>
                    <a:pt x="4959" y="26455"/>
                  </a:cubicBezTo>
                  <a:cubicBezTo>
                    <a:pt x="1632" y="30630"/>
                    <a:pt x="1" y="35654"/>
                    <a:pt x="1" y="40612"/>
                  </a:cubicBezTo>
                  <a:cubicBezTo>
                    <a:pt x="1" y="47266"/>
                    <a:pt x="1" y="97892"/>
                    <a:pt x="1" y="97892"/>
                  </a:cubicBezTo>
                  <a:cubicBezTo>
                    <a:pt x="1" y="76624"/>
                    <a:pt x="9754" y="57639"/>
                    <a:pt x="25053" y="45146"/>
                  </a:cubicBezTo>
                  <a:cubicBezTo>
                    <a:pt x="34089" y="57835"/>
                    <a:pt x="51312" y="66120"/>
                    <a:pt x="68079" y="66120"/>
                  </a:cubicBezTo>
                  <a:lnTo>
                    <a:pt x="680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4"/>
            <p:cNvSpPr/>
            <p:nvPr/>
          </p:nvSpPr>
          <p:spPr>
            <a:xfrm>
              <a:off x="3460150" y="3642000"/>
              <a:ext cx="2042025" cy="1815325"/>
            </a:xfrm>
            <a:custGeom>
              <a:avLst/>
              <a:gdLst/>
              <a:ahLst/>
              <a:cxnLst/>
              <a:rect l="l" t="t" r="r" b="b"/>
              <a:pathLst>
                <a:path w="81681" h="72613" extrusionOk="0">
                  <a:moveTo>
                    <a:pt x="13603" y="0"/>
                  </a:moveTo>
                  <a:lnTo>
                    <a:pt x="0" y="36306"/>
                  </a:lnTo>
                  <a:lnTo>
                    <a:pt x="13603" y="72612"/>
                  </a:lnTo>
                  <a:cubicBezTo>
                    <a:pt x="51213" y="72612"/>
                    <a:pt x="81680" y="42145"/>
                    <a:pt x="81680" y="4534"/>
                  </a:cubicBezTo>
                  <a:lnTo>
                    <a:pt x="81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4"/>
            <p:cNvSpPr/>
            <p:nvPr/>
          </p:nvSpPr>
          <p:spPr>
            <a:xfrm>
              <a:off x="2098250" y="3642000"/>
              <a:ext cx="1701975" cy="1815325"/>
            </a:xfrm>
            <a:custGeom>
              <a:avLst/>
              <a:gdLst/>
              <a:ahLst/>
              <a:cxnLst/>
              <a:rect l="l" t="t" r="r" b="b"/>
              <a:pathLst>
                <a:path w="68079" h="72613" extrusionOk="0">
                  <a:moveTo>
                    <a:pt x="1" y="0"/>
                  </a:moveTo>
                  <a:lnTo>
                    <a:pt x="1" y="4534"/>
                  </a:lnTo>
                  <a:cubicBezTo>
                    <a:pt x="1" y="42145"/>
                    <a:pt x="30468" y="72612"/>
                    <a:pt x="68079" y="72612"/>
                  </a:cubicBezTo>
                  <a:lnTo>
                    <a:pt x="680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2665850" y="2621000"/>
              <a:ext cx="737225" cy="510525"/>
            </a:xfrm>
            <a:custGeom>
              <a:avLst/>
              <a:gdLst/>
              <a:ahLst/>
              <a:cxnLst/>
              <a:rect l="l" t="t" r="r" b="b"/>
              <a:pathLst>
                <a:path w="29489" h="20421" extrusionOk="0">
                  <a:moveTo>
                    <a:pt x="0" y="0"/>
                  </a:moveTo>
                  <a:lnTo>
                    <a:pt x="0" y="13603"/>
                  </a:lnTo>
                  <a:lnTo>
                    <a:pt x="15886" y="13603"/>
                  </a:lnTo>
                  <a:lnTo>
                    <a:pt x="15886" y="20420"/>
                  </a:lnTo>
                  <a:lnTo>
                    <a:pt x="29489" y="20420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331D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4197350" y="2621000"/>
              <a:ext cx="737225" cy="510525"/>
            </a:xfrm>
            <a:custGeom>
              <a:avLst/>
              <a:gdLst/>
              <a:ahLst/>
              <a:cxnLst/>
              <a:rect l="l" t="t" r="r" b="b"/>
              <a:pathLst>
                <a:path w="29489" h="20421" extrusionOk="0">
                  <a:moveTo>
                    <a:pt x="0" y="0"/>
                  </a:moveTo>
                  <a:lnTo>
                    <a:pt x="0" y="20420"/>
                  </a:lnTo>
                  <a:lnTo>
                    <a:pt x="13603" y="20420"/>
                  </a:lnTo>
                  <a:lnTo>
                    <a:pt x="13603" y="13603"/>
                  </a:lnTo>
                  <a:lnTo>
                    <a:pt x="29489" y="13603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3289700" y="3982050"/>
              <a:ext cx="623875" cy="510525"/>
            </a:xfrm>
            <a:custGeom>
              <a:avLst/>
              <a:gdLst/>
              <a:ahLst/>
              <a:cxnLst/>
              <a:rect l="l" t="t" r="r" b="b"/>
              <a:pathLst>
                <a:path w="24955" h="20421" extrusionOk="0">
                  <a:moveTo>
                    <a:pt x="1" y="1"/>
                  </a:moveTo>
                  <a:cubicBezTo>
                    <a:pt x="1" y="11287"/>
                    <a:pt x="9167" y="20421"/>
                    <a:pt x="20421" y="20421"/>
                  </a:cubicBezTo>
                  <a:lnTo>
                    <a:pt x="24955" y="13636"/>
                  </a:lnTo>
                  <a:lnTo>
                    <a:pt x="20421" y="6818"/>
                  </a:lnTo>
                  <a:cubicBezTo>
                    <a:pt x="16669" y="6818"/>
                    <a:pt x="13603" y="3752"/>
                    <a:pt x="13603" y="1"/>
                  </a:cubicBezTo>
                  <a:close/>
                </a:path>
              </a:pathLst>
            </a:custGeom>
            <a:solidFill>
              <a:srgbClr val="8F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3800200" y="3982050"/>
              <a:ext cx="510525" cy="510525"/>
            </a:xfrm>
            <a:custGeom>
              <a:avLst/>
              <a:gdLst/>
              <a:ahLst/>
              <a:cxnLst/>
              <a:rect l="l" t="t" r="r" b="b"/>
              <a:pathLst>
                <a:path w="20421" h="20421" extrusionOk="0">
                  <a:moveTo>
                    <a:pt x="6818" y="1"/>
                  </a:moveTo>
                  <a:cubicBezTo>
                    <a:pt x="6818" y="3752"/>
                    <a:pt x="3752" y="6818"/>
                    <a:pt x="1" y="6818"/>
                  </a:cubicBezTo>
                  <a:lnTo>
                    <a:pt x="1" y="20421"/>
                  </a:lnTo>
                  <a:cubicBezTo>
                    <a:pt x="11254" y="20421"/>
                    <a:pt x="20421" y="11287"/>
                    <a:pt x="20421" y="1"/>
                  </a:cubicBezTo>
                  <a:close/>
                </a:path>
              </a:pathLst>
            </a:custGeom>
            <a:solidFill>
              <a:srgbClr val="794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454659-2029-4E73-9E32-0F429CFB2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020" y="1916530"/>
            <a:ext cx="792549" cy="7559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D1263-DC81-46EC-8D11-DB5755186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0" build="p"/>
      <p:bldP spid="1110" grpId="0" build="p"/>
      <p:bldP spid="1111" grpId="0" build="p"/>
      <p:bldP spid="1112" grpId="0"/>
      <p:bldP spid="1113" grpId="0" build="p"/>
      <p:bldP spid="1114" grpId="0" build="p"/>
      <p:bldP spid="1115" grpId="0" build="p"/>
      <p:bldP spid="1116" grpId="0" build="p"/>
      <p:bldP spid="111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45"/>
          <p:cNvSpPr/>
          <p:nvPr/>
        </p:nvSpPr>
        <p:spPr>
          <a:xfrm rot="10800000" flipH="1">
            <a:off x="4725281" y="3439335"/>
            <a:ext cx="884871" cy="904683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5"/>
          <p:cNvSpPr/>
          <p:nvPr/>
        </p:nvSpPr>
        <p:spPr>
          <a:xfrm rot="10800000" flipH="1">
            <a:off x="4725281" y="1857873"/>
            <a:ext cx="884871" cy="904683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5"/>
          <p:cNvSpPr/>
          <p:nvPr/>
        </p:nvSpPr>
        <p:spPr>
          <a:xfrm rot="10800000" flipH="1">
            <a:off x="1055781" y="3439335"/>
            <a:ext cx="884871" cy="904683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5"/>
          <p:cNvSpPr/>
          <p:nvPr/>
        </p:nvSpPr>
        <p:spPr>
          <a:xfrm rot="10800000" flipH="1">
            <a:off x="1055781" y="1857873"/>
            <a:ext cx="884871" cy="904683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5"/>
          <p:cNvSpPr txBox="1">
            <a:spLocks noGrp="1"/>
          </p:cNvSpPr>
          <p:nvPr>
            <p:ph type="title"/>
          </p:nvPr>
        </p:nvSpPr>
        <p:spPr>
          <a:xfrm>
            <a:off x="2040811" y="2115168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MOVE FORWARD</a:t>
            </a:r>
            <a:endParaRPr dirty="0"/>
          </a:p>
        </p:txBody>
      </p:sp>
      <p:sp>
        <p:nvSpPr>
          <p:cNvPr id="1185" name="Google Shape;1185;p45"/>
          <p:cNvSpPr txBox="1">
            <a:spLocks noGrp="1"/>
          </p:cNvSpPr>
          <p:nvPr>
            <p:ph type="title" idx="2"/>
          </p:nvPr>
        </p:nvSpPr>
        <p:spPr>
          <a:xfrm>
            <a:off x="2040811" y="3666933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JUMP</a:t>
            </a:r>
            <a:endParaRPr dirty="0"/>
          </a:p>
        </p:txBody>
      </p:sp>
      <p:sp>
        <p:nvSpPr>
          <p:cNvPr id="1186" name="Google Shape;1186;p45"/>
          <p:cNvSpPr txBox="1">
            <a:spLocks noGrp="1"/>
          </p:cNvSpPr>
          <p:nvPr>
            <p:ph type="title" idx="4"/>
          </p:nvPr>
        </p:nvSpPr>
        <p:spPr>
          <a:xfrm>
            <a:off x="5815066" y="2115168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MOVE BACKWARD</a:t>
            </a:r>
            <a:endParaRPr dirty="0"/>
          </a:p>
        </p:txBody>
      </p:sp>
      <p:sp>
        <p:nvSpPr>
          <p:cNvPr id="1187" name="Google Shape;1187;p45"/>
          <p:cNvSpPr txBox="1">
            <a:spLocks noGrp="1"/>
          </p:cNvSpPr>
          <p:nvPr>
            <p:ph type="title" idx="6"/>
          </p:nvPr>
        </p:nvSpPr>
        <p:spPr>
          <a:xfrm>
            <a:off x="5809669" y="3666933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 DOWN</a:t>
            </a:r>
            <a:endParaRPr dirty="0"/>
          </a:p>
        </p:txBody>
      </p:sp>
      <p:sp>
        <p:nvSpPr>
          <p:cNvPr id="1190" name="Google Shape;1190;p45"/>
          <p:cNvSpPr txBox="1">
            <a:spLocks noGrp="1"/>
          </p:cNvSpPr>
          <p:nvPr>
            <p:ph type="title" idx="8"/>
          </p:nvPr>
        </p:nvSpPr>
        <p:spPr>
          <a:xfrm>
            <a:off x="1269616" y="2115168"/>
            <a:ext cx="457200" cy="442435"/>
          </a:xfrm>
          <a:prstGeom prst="rect">
            <a:avLst/>
          </a:prstGeom>
        </p:spPr>
        <p:txBody>
          <a:bodyPr spcFirstLastPara="1" wrap="square" lIns="4570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endParaRPr dirty="0"/>
          </a:p>
        </p:txBody>
      </p:sp>
      <p:sp>
        <p:nvSpPr>
          <p:cNvPr id="1191" name="Google Shape;1191;p45"/>
          <p:cNvSpPr txBox="1">
            <a:spLocks noGrp="1"/>
          </p:cNvSpPr>
          <p:nvPr>
            <p:ph type="title" idx="8"/>
          </p:nvPr>
        </p:nvSpPr>
        <p:spPr>
          <a:xfrm>
            <a:off x="4943581" y="2084164"/>
            <a:ext cx="457200" cy="452099"/>
          </a:xfrm>
          <a:prstGeom prst="rect">
            <a:avLst/>
          </a:prstGeom>
        </p:spPr>
        <p:txBody>
          <a:bodyPr spcFirstLastPara="1" wrap="square" lIns="4570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endParaRPr dirty="0"/>
          </a:p>
        </p:txBody>
      </p:sp>
      <p:sp>
        <p:nvSpPr>
          <p:cNvPr id="1192" name="Google Shape;1192;p45"/>
          <p:cNvSpPr txBox="1">
            <a:spLocks noGrp="1"/>
          </p:cNvSpPr>
          <p:nvPr>
            <p:ph type="title" idx="8"/>
          </p:nvPr>
        </p:nvSpPr>
        <p:spPr>
          <a:xfrm>
            <a:off x="4933728" y="3666933"/>
            <a:ext cx="457200" cy="452100"/>
          </a:xfrm>
          <a:prstGeom prst="rect">
            <a:avLst/>
          </a:prstGeom>
        </p:spPr>
        <p:txBody>
          <a:bodyPr spcFirstLastPara="1" wrap="square" lIns="4570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endParaRPr dirty="0"/>
          </a:p>
        </p:txBody>
      </p:sp>
      <p:sp>
        <p:nvSpPr>
          <p:cNvPr id="1193" name="Google Shape;1193;p45"/>
          <p:cNvSpPr txBox="1">
            <a:spLocks noGrp="1"/>
          </p:cNvSpPr>
          <p:nvPr>
            <p:ph type="title" idx="8"/>
          </p:nvPr>
        </p:nvSpPr>
        <p:spPr>
          <a:xfrm>
            <a:off x="1269616" y="3687548"/>
            <a:ext cx="457200" cy="408256"/>
          </a:xfrm>
          <a:prstGeom prst="rect">
            <a:avLst/>
          </a:prstGeom>
        </p:spPr>
        <p:txBody>
          <a:bodyPr spcFirstLastPara="1" wrap="square" lIns="4570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endParaRPr dirty="0"/>
          </a:p>
        </p:txBody>
      </p:sp>
      <p:sp>
        <p:nvSpPr>
          <p:cNvPr id="21" name="Google Shape;1090;p43">
            <a:extLst>
              <a:ext uri="{FF2B5EF4-FFF2-40B4-BE49-F238E27FC236}">
                <a16:creationId xmlns:a16="http://schemas.microsoft.com/office/drawing/2014/main" id="{5FEBC1F7-EF22-4806-9C29-FBA23D24B7CF}"/>
              </a:ext>
            </a:extLst>
          </p:cNvPr>
          <p:cNvSpPr txBox="1">
            <a:spLocks/>
          </p:cNvSpPr>
          <p:nvPr/>
        </p:nvSpPr>
        <p:spPr>
          <a:xfrm>
            <a:off x="2129160" y="83343"/>
            <a:ext cx="4784714" cy="154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ess Start 2P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ess Start 2P"/>
              <a:buNone/>
              <a:defRPr sz="22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ess Start 2P"/>
              <a:buNone/>
              <a:defRPr sz="22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ess Start 2P"/>
              <a:buNone/>
              <a:defRPr sz="22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ess Start 2P"/>
              <a:buNone/>
              <a:defRPr sz="22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ess Start 2P"/>
              <a:buNone/>
              <a:defRPr sz="22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ess Start 2P"/>
              <a:buNone/>
              <a:defRPr sz="22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ess Start 2P"/>
              <a:buNone/>
              <a:defRPr sz="22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ess Start 2P"/>
              <a:buNone/>
              <a:defRPr sz="22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WAY TO DRAW AND MOVE CHARACTERS</a:t>
            </a:r>
          </a:p>
        </p:txBody>
      </p:sp>
      <p:grpSp>
        <p:nvGrpSpPr>
          <p:cNvPr id="22" name="Google Shape;1093;p43">
            <a:extLst>
              <a:ext uri="{FF2B5EF4-FFF2-40B4-BE49-F238E27FC236}">
                <a16:creationId xmlns:a16="http://schemas.microsoft.com/office/drawing/2014/main" id="{D3430DEC-091D-4FA3-985E-16ED929569D2}"/>
              </a:ext>
            </a:extLst>
          </p:cNvPr>
          <p:cNvGrpSpPr/>
          <p:nvPr/>
        </p:nvGrpSpPr>
        <p:grpSpPr>
          <a:xfrm>
            <a:off x="6026032" y="195615"/>
            <a:ext cx="1289664" cy="1289664"/>
            <a:chOff x="1190625" y="238125"/>
            <a:chExt cx="5219200" cy="5219200"/>
          </a:xfrm>
        </p:grpSpPr>
        <p:sp>
          <p:nvSpPr>
            <p:cNvPr id="23" name="Google Shape;1094;p43">
              <a:extLst>
                <a:ext uri="{FF2B5EF4-FFF2-40B4-BE49-F238E27FC236}">
                  <a16:creationId xmlns:a16="http://schemas.microsoft.com/office/drawing/2014/main" id="{52672E11-9CAA-4A65-AF11-4F45E77A59D8}"/>
                </a:ext>
              </a:extLst>
            </p:cNvPr>
            <p:cNvSpPr/>
            <p:nvPr/>
          </p:nvSpPr>
          <p:spPr>
            <a:xfrm>
              <a:off x="3620800" y="2195225"/>
              <a:ext cx="1418175" cy="1870050"/>
            </a:xfrm>
            <a:custGeom>
              <a:avLst/>
              <a:gdLst/>
              <a:ahLst/>
              <a:cxnLst/>
              <a:rect l="l" t="t" r="r" b="b"/>
              <a:pathLst>
                <a:path w="56727" h="74802" extrusionOk="0">
                  <a:moveTo>
                    <a:pt x="34337" y="0"/>
                  </a:moveTo>
                  <a:cubicBezTo>
                    <a:pt x="33792" y="0"/>
                    <a:pt x="33238" y="65"/>
                    <a:pt x="32685" y="199"/>
                  </a:cubicBezTo>
                  <a:lnTo>
                    <a:pt x="7177" y="4701"/>
                  </a:lnTo>
                  <a:lnTo>
                    <a:pt x="6002" y="4897"/>
                  </a:lnTo>
                  <a:cubicBezTo>
                    <a:pt x="2251" y="5810"/>
                    <a:pt x="0" y="9594"/>
                    <a:pt x="881" y="13280"/>
                  </a:cubicBezTo>
                  <a:lnTo>
                    <a:pt x="7177" y="39637"/>
                  </a:lnTo>
                  <a:lnTo>
                    <a:pt x="14320" y="69484"/>
                  </a:lnTo>
                  <a:cubicBezTo>
                    <a:pt x="15071" y="72583"/>
                    <a:pt x="17909" y="74801"/>
                    <a:pt x="21105" y="74801"/>
                  </a:cubicBezTo>
                  <a:lnTo>
                    <a:pt x="48930" y="74801"/>
                  </a:lnTo>
                  <a:cubicBezTo>
                    <a:pt x="53432" y="74801"/>
                    <a:pt x="56726" y="70593"/>
                    <a:pt x="55715" y="66222"/>
                  </a:cubicBezTo>
                  <a:lnTo>
                    <a:pt x="41101" y="5353"/>
                  </a:lnTo>
                  <a:cubicBezTo>
                    <a:pt x="40350" y="2155"/>
                    <a:pt x="37489" y="0"/>
                    <a:pt x="34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5;p43">
              <a:extLst>
                <a:ext uri="{FF2B5EF4-FFF2-40B4-BE49-F238E27FC236}">
                  <a16:creationId xmlns:a16="http://schemas.microsoft.com/office/drawing/2014/main" id="{C40ADAF5-0E98-4C17-9028-7B3B133E0FF8}"/>
                </a:ext>
              </a:extLst>
            </p:cNvPr>
            <p:cNvSpPr/>
            <p:nvPr/>
          </p:nvSpPr>
          <p:spPr>
            <a:xfrm>
              <a:off x="3800200" y="2195225"/>
              <a:ext cx="1238775" cy="1870050"/>
            </a:xfrm>
            <a:custGeom>
              <a:avLst/>
              <a:gdLst/>
              <a:ahLst/>
              <a:cxnLst/>
              <a:rect l="l" t="t" r="r" b="b"/>
              <a:pathLst>
                <a:path w="49551" h="74802" extrusionOk="0">
                  <a:moveTo>
                    <a:pt x="27161" y="0"/>
                  </a:moveTo>
                  <a:cubicBezTo>
                    <a:pt x="26616" y="0"/>
                    <a:pt x="26062" y="65"/>
                    <a:pt x="25509" y="199"/>
                  </a:cubicBezTo>
                  <a:lnTo>
                    <a:pt x="1" y="4701"/>
                  </a:lnTo>
                  <a:lnTo>
                    <a:pt x="1" y="39637"/>
                  </a:lnTo>
                  <a:lnTo>
                    <a:pt x="7144" y="69484"/>
                  </a:lnTo>
                  <a:cubicBezTo>
                    <a:pt x="7895" y="72583"/>
                    <a:pt x="10733" y="74801"/>
                    <a:pt x="13929" y="74801"/>
                  </a:cubicBezTo>
                  <a:lnTo>
                    <a:pt x="41754" y="74801"/>
                  </a:lnTo>
                  <a:cubicBezTo>
                    <a:pt x="46256" y="74801"/>
                    <a:pt x="49550" y="70593"/>
                    <a:pt x="48539" y="66222"/>
                  </a:cubicBezTo>
                  <a:lnTo>
                    <a:pt x="33925" y="5353"/>
                  </a:lnTo>
                  <a:cubicBezTo>
                    <a:pt x="33174" y="2155"/>
                    <a:pt x="30313" y="0"/>
                    <a:pt x="27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6;p43">
              <a:extLst>
                <a:ext uri="{FF2B5EF4-FFF2-40B4-BE49-F238E27FC236}">
                  <a16:creationId xmlns:a16="http://schemas.microsoft.com/office/drawing/2014/main" id="{C1490E6D-5BDA-44B6-8353-47183EDE836C}"/>
                </a:ext>
              </a:extLst>
            </p:cNvPr>
            <p:cNvSpPr/>
            <p:nvPr/>
          </p:nvSpPr>
          <p:spPr>
            <a:xfrm>
              <a:off x="2756375" y="238125"/>
              <a:ext cx="2435900" cy="2435900"/>
            </a:xfrm>
            <a:custGeom>
              <a:avLst/>
              <a:gdLst/>
              <a:ahLst/>
              <a:cxnLst/>
              <a:rect l="l" t="t" r="r" b="b"/>
              <a:pathLst>
                <a:path w="97436" h="97436" extrusionOk="0">
                  <a:moveTo>
                    <a:pt x="48702" y="0"/>
                  </a:moveTo>
                  <a:cubicBezTo>
                    <a:pt x="46353" y="0"/>
                    <a:pt x="44037" y="196"/>
                    <a:pt x="41754" y="522"/>
                  </a:cubicBezTo>
                  <a:cubicBezTo>
                    <a:pt x="18202" y="3882"/>
                    <a:pt x="0" y="24204"/>
                    <a:pt x="0" y="48701"/>
                  </a:cubicBezTo>
                  <a:cubicBezTo>
                    <a:pt x="0" y="73199"/>
                    <a:pt x="18202" y="93521"/>
                    <a:pt x="41754" y="96914"/>
                  </a:cubicBezTo>
                  <a:cubicBezTo>
                    <a:pt x="44037" y="97240"/>
                    <a:pt x="46353" y="97436"/>
                    <a:pt x="48702" y="97436"/>
                  </a:cubicBezTo>
                  <a:cubicBezTo>
                    <a:pt x="75580" y="97436"/>
                    <a:pt x="97436" y="75580"/>
                    <a:pt x="97436" y="48701"/>
                  </a:cubicBezTo>
                  <a:cubicBezTo>
                    <a:pt x="97436" y="21855"/>
                    <a:pt x="75580" y="0"/>
                    <a:pt x="48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7;p43">
              <a:extLst>
                <a:ext uri="{FF2B5EF4-FFF2-40B4-BE49-F238E27FC236}">
                  <a16:creationId xmlns:a16="http://schemas.microsoft.com/office/drawing/2014/main" id="{7A180677-2AD7-4F98-A31A-B76CB4E9C7BE}"/>
                </a:ext>
              </a:extLst>
            </p:cNvPr>
            <p:cNvSpPr/>
            <p:nvPr/>
          </p:nvSpPr>
          <p:spPr>
            <a:xfrm>
              <a:off x="3800200" y="238125"/>
              <a:ext cx="1392075" cy="2435900"/>
            </a:xfrm>
            <a:custGeom>
              <a:avLst/>
              <a:gdLst/>
              <a:ahLst/>
              <a:cxnLst/>
              <a:rect l="l" t="t" r="r" b="b"/>
              <a:pathLst>
                <a:path w="55683" h="97436" extrusionOk="0">
                  <a:moveTo>
                    <a:pt x="6949" y="0"/>
                  </a:moveTo>
                  <a:cubicBezTo>
                    <a:pt x="4600" y="0"/>
                    <a:pt x="2284" y="196"/>
                    <a:pt x="1" y="522"/>
                  </a:cubicBezTo>
                  <a:lnTo>
                    <a:pt x="1" y="96914"/>
                  </a:lnTo>
                  <a:cubicBezTo>
                    <a:pt x="2284" y="97240"/>
                    <a:pt x="4600" y="97436"/>
                    <a:pt x="6949" y="97436"/>
                  </a:cubicBezTo>
                  <a:cubicBezTo>
                    <a:pt x="33827" y="97436"/>
                    <a:pt x="55683" y="75580"/>
                    <a:pt x="55683" y="48701"/>
                  </a:cubicBezTo>
                  <a:cubicBezTo>
                    <a:pt x="55683" y="21855"/>
                    <a:pt x="33827" y="0"/>
                    <a:pt x="6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8;p43">
              <a:extLst>
                <a:ext uri="{FF2B5EF4-FFF2-40B4-BE49-F238E27FC236}">
                  <a16:creationId xmlns:a16="http://schemas.microsoft.com/office/drawing/2014/main" id="{F1B49675-8759-4CA0-A805-BF7D6124F168}"/>
                </a:ext>
              </a:extLst>
            </p:cNvPr>
            <p:cNvSpPr/>
            <p:nvPr/>
          </p:nvSpPr>
          <p:spPr>
            <a:xfrm>
              <a:off x="3278275" y="3717825"/>
              <a:ext cx="2435925" cy="1043875"/>
            </a:xfrm>
            <a:custGeom>
              <a:avLst/>
              <a:gdLst/>
              <a:ahLst/>
              <a:cxnLst/>
              <a:rect l="l" t="t" r="r" b="b"/>
              <a:pathLst>
                <a:path w="97437" h="41755" extrusionOk="0">
                  <a:moveTo>
                    <a:pt x="20878" y="1"/>
                  </a:moveTo>
                  <a:cubicBezTo>
                    <a:pt x="9363" y="1"/>
                    <a:pt x="1" y="9363"/>
                    <a:pt x="1" y="20878"/>
                  </a:cubicBezTo>
                  <a:lnTo>
                    <a:pt x="1" y="34774"/>
                  </a:lnTo>
                  <a:cubicBezTo>
                    <a:pt x="1" y="38623"/>
                    <a:pt x="3132" y="41754"/>
                    <a:pt x="6949" y="41754"/>
                  </a:cubicBezTo>
                  <a:lnTo>
                    <a:pt x="90456" y="41754"/>
                  </a:lnTo>
                  <a:cubicBezTo>
                    <a:pt x="94305" y="41754"/>
                    <a:pt x="97436" y="38623"/>
                    <a:pt x="97436" y="34774"/>
                  </a:cubicBezTo>
                  <a:lnTo>
                    <a:pt x="97436" y="20878"/>
                  </a:lnTo>
                  <a:cubicBezTo>
                    <a:pt x="97436" y="9363"/>
                    <a:pt x="88074" y="1"/>
                    <a:pt x="76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9;p43">
              <a:extLst>
                <a:ext uri="{FF2B5EF4-FFF2-40B4-BE49-F238E27FC236}">
                  <a16:creationId xmlns:a16="http://schemas.microsoft.com/office/drawing/2014/main" id="{24B71800-32E7-41F8-BCE4-C69B0F739E7A}"/>
                </a:ext>
              </a:extLst>
            </p:cNvPr>
            <p:cNvSpPr/>
            <p:nvPr/>
          </p:nvSpPr>
          <p:spPr>
            <a:xfrm>
              <a:off x="1886225" y="3717825"/>
              <a:ext cx="1043875" cy="1043875"/>
            </a:xfrm>
            <a:custGeom>
              <a:avLst/>
              <a:gdLst/>
              <a:ahLst/>
              <a:cxnLst/>
              <a:rect l="l" t="t" r="r" b="b"/>
              <a:pathLst>
                <a:path w="41755" h="41755" extrusionOk="0">
                  <a:moveTo>
                    <a:pt x="20877" y="1"/>
                  </a:moveTo>
                  <a:cubicBezTo>
                    <a:pt x="9363" y="1"/>
                    <a:pt x="1" y="9363"/>
                    <a:pt x="1" y="20878"/>
                  </a:cubicBezTo>
                  <a:lnTo>
                    <a:pt x="1" y="34774"/>
                  </a:lnTo>
                  <a:cubicBezTo>
                    <a:pt x="1" y="38623"/>
                    <a:pt x="3132" y="41754"/>
                    <a:pt x="6981" y="41754"/>
                  </a:cubicBezTo>
                  <a:lnTo>
                    <a:pt x="34806" y="41754"/>
                  </a:lnTo>
                  <a:cubicBezTo>
                    <a:pt x="38655" y="41754"/>
                    <a:pt x="41754" y="38623"/>
                    <a:pt x="41754" y="34774"/>
                  </a:cubicBezTo>
                  <a:lnTo>
                    <a:pt x="41754" y="20878"/>
                  </a:lnTo>
                  <a:cubicBezTo>
                    <a:pt x="41754" y="9363"/>
                    <a:pt x="32392" y="1"/>
                    <a:pt x="20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00;p43">
              <a:extLst>
                <a:ext uri="{FF2B5EF4-FFF2-40B4-BE49-F238E27FC236}">
                  <a16:creationId xmlns:a16="http://schemas.microsoft.com/office/drawing/2014/main" id="{3C5EA8D3-ACB5-4F69-92B7-9184519C5F7B}"/>
                </a:ext>
              </a:extLst>
            </p:cNvPr>
            <p:cNvSpPr/>
            <p:nvPr/>
          </p:nvSpPr>
          <p:spPr>
            <a:xfrm>
              <a:off x="3451975" y="933725"/>
              <a:ext cx="696475" cy="696475"/>
            </a:xfrm>
            <a:custGeom>
              <a:avLst/>
              <a:gdLst/>
              <a:ahLst/>
              <a:cxnLst/>
              <a:rect l="l" t="t" r="r" b="b"/>
              <a:pathLst>
                <a:path w="27859" h="27859" extrusionOk="0">
                  <a:moveTo>
                    <a:pt x="20878" y="1"/>
                  </a:moveTo>
                  <a:cubicBezTo>
                    <a:pt x="18431" y="1"/>
                    <a:pt x="16115" y="425"/>
                    <a:pt x="13930" y="1208"/>
                  </a:cubicBezTo>
                  <a:cubicBezTo>
                    <a:pt x="5807" y="4078"/>
                    <a:pt x="1" y="11842"/>
                    <a:pt x="1" y="20877"/>
                  </a:cubicBezTo>
                  <a:cubicBezTo>
                    <a:pt x="1" y="24727"/>
                    <a:pt x="3132" y="27858"/>
                    <a:pt x="6982" y="27858"/>
                  </a:cubicBezTo>
                  <a:cubicBezTo>
                    <a:pt x="10831" y="27858"/>
                    <a:pt x="13930" y="24727"/>
                    <a:pt x="13930" y="20877"/>
                  </a:cubicBezTo>
                  <a:cubicBezTo>
                    <a:pt x="13930" y="17028"/>
                    <a:pt x="17028" y="13929"/>
                    <a:pt x="20878" y="13929"/>
                  </a:cubicBezTo>
                  <a:cubicBezTo>
                    <a:pt x="24727" y="13929"/>
                    <a:pt x="27858" y="10831"/>
                    <a:pt x="27858" y="6981"/>
                  </a:cubicBezTo>
                  <a:cubicBezTo>
                    <a:pt x="27858" y="3132"/>
                    <a:pt x="24727" y="1"/>
                    <a:pt x="20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1;p43">
              <a:extLst>
                <a:ext uri="{FF2B5EF4-FFF2-40B4-BE49-F238E27FC236}">
                  <a16:creationId xmlns:a16="http://schemas.microsoft.com/office/drawing/2014/main" id="{48BB76B7-A3F9-4EB5-84EE-632258457DB9}"/>
                </a:ext>
              </a:extLst>
            </p:cNvPr>
            <p:cNvSpPr/>
            <p:nvPr/>
          </p:nvSpPr>
          <p:spPr>
            <a:xfrm>
              <a:off x="3800200" y="3717825"/>
              <a:ext cx="1914000" cy="1043875"/>
            </a:xfrm>
            <a:custGeom>
              <a:avLst/>
              <a:gdLst/>
              <a:ahLst/>
              <a:cxnLst/>
              <a:rect l="l" t="t" r="r" b="b"/>
              <a:pathLst>
                <a:path w="76560" h="41755" extrusionOk="0">
                  <a:moveTo>
                    <a:pt x="1" y="1"/>
                  </a:moveTo>
                  <a:lnTo>
                    <a:pt x="1" y="41754"/>
                  </a:lnTo>
                  <a:lnTo>
                    <a:pt x="69579" y="41754"/>
                  </a:lnTo>
                  <a:cubicBezTo>
                    <a:pt x="73428" y="41754"/>
                    <a:pt x="76559" y="38623"/>
                    <a:pt x="76559" y="34774"/>
                  </a:cubicBezTo>
                  <a:lnTo>
                    <a:pt x="76559" y="20878"/>
                  </a:lnTo>
                  <a:cubicBezTo>
                    <a:pt x="76559" y="9363"/>
                    <a:pt x="67197" y="1"/>
                    <a:pt x="5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2;p43">
              <a:extLst>
                <a:ext uri="{FF2B5EF4-FFF2-40B4-BE49-F238E27FC236}">
                  <a16:creationId xmlns:a16="http://schemas.microsoft.com/office/drawing/2014/main" id="{1401A4B0-ADC7-4FB6-95DE-0A508B523F61}"/>
                </a:ext>
              </a:extLst>
            </p:cNvPr>
            <p:cNvSpPr/>
            <p:nvPr/>
          </p:nvSpPr>
          <p:spPr>
            <a:xfrm>
              <a:off x="3800200" y="933725"/>
              <a:ext cx="348250" cy="521950"/>
            </a:xfrm>
            <a:custGeom>
              <a:avLst/>
              <a:gdLst/>
              <a:ahLst/>
              <a:cxnLst/>
              <a:rect l="l" t="t" r="r" b="b"/>
              <a:pathLst>
                <a:path w="13930" h="20878" extrusionOk="0">
                  <a:moveTo>
                    <a:pt x="6949" y="1"/>
                  </a:moveTo>
                  <a:cubicBezTo>
                    <a:pt x="4502" y="1"/>
                    <a:pt x="2186" y="425"/>
                    <a:pt x="1" y="1208"/>
                  </a:cubicBezTo>
                  <a:lnTo>
                    <a:pt x="1" y="20877"/>
                  </a:lnTo>
                  <a:cubicBezTo>
                    <a:pt x="1" y="17028"/>
                    <a:pt x="3099" y="13929"/>
                    <a:pt x="6949" y="13929"/>
                  </a:cubicBezTo>
                  <a:cubicBezTo>
                    <a:pt x="10798" y="13929"/>
                    <a:pt x="13929" y="10831"/>
                    <a:pt x="13929" y="6981"/>
                  </a:cubicBezTo>
                  <a:cubicBezTo>
                    <a:pt x="13929" y="3132"/>
                    <a:pt x="10798" y="1"/>
                    <a:pt x="6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3;p43">
              <a:extLst>
                <a:ext uri="{FF2B5EF4-FFF2-40B4-BE49-F238E27FC236}">
                  <a16:creationId xmlns:a16="http://schemas.microsoft.com/office/drawing/2014/main" id="{B5DD4DD3-B1F2-4F5B-BF10-10E87814CBF7}"/>
                </a:ext>
              </a:extLst>
            </p:cNvPr>
            <p:cNvSpPr/>
            <p:nvPr/>
          </p:nvSpPr>
          <p:spPr>
            <a:xfrm>
              <a:off x="1190625" y="4413450"/>
              <a:ext cx="5219200" cy="1043875"/>
            </a:xfrm>
            <a:custGeom>
              <a:avLst/>
              <a:gdLst/>
              <a:ahLst/>
              <a:cxnLst/>
              <a:rect l="l" t="t" r="r" b="b"/>
              <a:pathLst>
                <a:path w="208768" h="41755" extrusionOk="0">
                  <a:moveTo>
                    <a:pt x="20877" y="1"/>
                  </a:moveTo>
                  <a:cubicBezTo>
                    <a:pt x="9362" y="1"/>
                    <a:pt x="0" y="9363"/>
                    <a:pt x="0" y="20877"/>
                  </a:cubicBezTo>
                  <a:lnTo>
                    <a:pt x="0" y="34806"/>
                  </a:lnTo>
                  <a:cubicBezTo>
                    <a:pt x="0" y="38623"/>
                    <a:pt x="3132" y="41754"/>
                    <a:pt x="6948" y="41754"/>
                  </a:cubicBezTo>
                  <a:lnTo>
                    <a:pt x="201819" y="41754"/>
                  </a:lnTo>
                  <a:cubicBezTo>
                    <a:pt x="205636" y="41754"/>
                    <a:pt x="208767" y="38623"/>
                    <a:pt x="208767" y="34806"/>
                  </a:cubicBezTo>
                  <a:lnTo>
                    <a:pt x="208767" y="20877"/>
                  </a:lnTo>
                  <a:cubicBezTo>
                    <a:pt x="208767" y="9363"/>
                    <a:pt x="199405" y="1"/>
                    <a:pt x="1878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4;p43">
              <a:extLst>
                <a:ext uri="{FF2B5EF4-FFF2-40B4-BE49-F238E27FC236}">
                  <a16:creationId xmlns:a16="http://schemas.microsoft.com/office/drawing/2014/main" id="{2D84E07E-740D-4E08-8C10-A289197147AD}"/>
                </a:ext>
              </a:extLst>
            </p:cNvPr>
            <p:cNvSpPr/>
            <p:nvPr/>
          </p:nvSpPr>
          <p:spPr>
            <a:xfrm>
              <a:off x="3800200" y="4413450"/>
              <a:ext cx="2609625" cy="1043875"/>
            </a:xfrm>
            <a:custGeom>
              <a:avLst/>
              <a:gdLst/>
              <a:ahLst/>
              <a:cxnLst/>
              <a:rect l="l" t="t" r="r" b="b"/>
              <a:pathLst>
                <a:path w="104385" h="41755" extrusionOk="0">
                  <a:moveTo>
                    <a:pt x="1" y="1"/>
                  </a:moveTo>
                  <a:lnTo>
                    <a:pt x="1" y="41754"/>
                  </a:lnTo>
                  <a:lnTo>
                    <a:pt x="97436" y="41754"/>
                  </a:lnTo>
                  <a:cubicBezTo>
                    <a:pt x="101253" y="41754"/>
                    <a:pt x="104384" y="38623"/>
                    <a:pt x="104384" y="34806"/>
                  </a:cubicBezTo>
                  <a:lnTo>
                    <a:pt x="104384" y="20877"/>
                  </a:lnTo>
                  <a:cubicBezTo>
                    <a:pt x="104384" y="9363"/>
                    <a:pt x="95022" y="1"/>
                    <a:pt x="83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E019B-3675-47C5-B10C-C73C07E87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" grpId="0" animBg="1"/>
      <p:bldP spid="1178" grpId="0" animBg="1"/>
      <p:bldP spid="1179" grpId="0" animBg="1"/>
      <p:bldP spid="1180" grpId="0" animBg="1"/>
      <p:bldP spid="1184" grpId="0"/>
      <p:bldP spid="1185" grpId="0"/>
      <p:bldP spid="1186" grpId="0"/>
      <p:bldP spid="1187" grpId="0"/>
      <p:bldP spid="1190" grpId="0"/>
      <p:bldP spid="1191" grpId="0"/>
      <p:bldP spid="1192" grpId="0"/>
      <p:bldP spid="1193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8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WE DRAW THEM?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D19E2-7C54-4CD7-BE14-D81880209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43" y="1121613"/>
            <a:ext cx="2626964" cy="1151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7DFCC-F8CC-42CB-A838-1901CD3A0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092" y="1121611"/>
            <a:ext cx="1946363" cy="3030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CB14F-3533-4271-8C8B-D37F36BBC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44" y="2571750"/>
            <a:ext cx="2626964" cy="1580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73064-C930-441A-971F-646897B23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687" y="1121612"/>
            <a:ext cx="2948424" cy="3030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ECD19-7B22-48B9-845E-54584F76F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BFC4-EF1F-4FDE-B775-72E7596A47AF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2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CHECK COLLISION</a:t>
            </a:r>
            <a:endParaRPr dirty="0"/>
          </a:p>
        </p:txBody>
      </p:sp>
      <p:sp>
        <p:nvSpPr>
          <p:cNvPr id="1078" name="Google Shape;1078;p42"/>
          <p:cNvSpPr/>
          <p:nvPr/>
        </p:nvSpPr>
        <p:spPr>
          <a:xfrm>
            <a:off x="3184525" y="4748196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9" name="Google Shape;1079;p42"/>
          <p:cNvSpPr/>
          <p:nvPr/>
        </p:nvSpPr>
        <p:spPr>
          <a:xfrm>
            <a:off x="3184525" y="4339164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0" name="Google Shape;1080;p42"/>
          <p:cNvSpPr/>
          <p:nvPr/>
        </p:nvSpPr>
        <p:spPr>
          <a:xfrm>
            <a:off x="3541566" y="4076693"/>
            <a:ext cx="63726" cy="21339"/>
          </a:xfrm>
          <a:custGeom>
            <a:avLst/>
            <a:gdLst/>
            <a:ahLst/>
            <a:cxnLst/>
            <a:rect l="l" t="t" r="r" b="b"/>
            <a:pathLst>
              <a:path w="657" h="220" extrusionOk="0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1" name="Google Shape;1081;p42"/>
          <p:cNvSpPr/>
          <p:nvPr/>
        </p:nvSpPr>
        <p:spPr>
          <a:xfrm>
            <a:off x="3555049" y="4113358"/>
            <a:ext cx="61786" cy="21339"/>
          </a:xfrm>
          <a:custGeom>
            <a:avLst/>
            <a:gdLst/>
            <a:ahLst/>
            <a:cxnLst/>
            <a:rect l="l" t="t" r="r" b="b"/>
            <a:pathLst>
              <a:path w="637" h="220" extrusionOk="0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2" name="Google Shape;1082;p42"/>
          <p:cNvSpPr/>
          <p:nvPr/>
        </p:nvSpPr>
        <p:spPr>
          <a:xfrm>
            <a:off x="3782698" y="4792620"/>
            <a:ext cx="61883" cy="21242"/>
          </a:xfrm>
          <a:custGeom>
            <a:avLst/>
            <a:gdLst/>
            <a:ahLst/>
            <a:cxnLst/>
            <a:rect l="l" t="t" r="r" b="b"/>
            <a:pathLst>
              <a:path w="638" h="219" extrusionOk="0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3" name="Google Shape;1083;p42"/>
          <p:cNvSpPr/>
          <p:nvPr/>
        </p:nvSpPr>
        <p:spPr>
          <a:xfrm rot="-5400000">
            <a:off x="4797517" y="4131814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4" name="Google Shape;1084;p42"/>
          <p:cNvSpPr txBox="1">
            <a:spLocks noGrp="1"/>
          </p:cNvSpPr>
          <p:nvPr>
            <p:ph type="subTitle" idx="1"/>
          </p:nvPr>
        </p:nvSpPr>
        <p:spPr>
          <a:xfrm>
            <a:off x="2636850" y="4009432"/>
            <a:ext cx="38703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How can we check collision to end game and save score ?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036680-3967-4FA5-8D6B-11E5E6869219}"/>
              </a:ext>
            </a:extLst>
          </p:cNvPr>
          <p:cNvGrpSpPr/>
          <p:nvPr/>
        </p:nvGrpSpPr>
        <p:grpSpPr>
          <a:xfrm>
            <a:off x="3420343" y="1474835"/>
            <a:ext cx="2303314" cy="2193829"/>
            <a:chOff x="3813125" y="1576500"/>
            <a:chExt cx="1517700" cy="1517700"/>
          </a:xfrm>
        </p:grpSpPr>
        <p:grpSp>
          <p:nvGrpSpPr>
            <p:cNvPr id="1070" name="Google Shape;1070;p42"/>
            <p:cNvGrpSpPr/>
            <p:nvPr/>
          </p:nvGrpSpPr>
          <p:grpSpPr>
            <a:xfrm>
              <a:off x="4103345" y="1682167"/>
              <a:ext cx="937317" cy="1306366"/>
              <a:chOff x="1927825" y="238125"/>
              <a:chExt cx="3744775" cy="5219200"/>
            </a:xfrm>
          </p:grpSpPr>
          <p:sp>
            <p:nvSpPr>
              <p:cNvPr id="1071" name="Google Shape;1071;p42"/>
              <p:cNvSpPr/>
              <p:nvPr/>
            </p:nvSpPr>
            <p:spPr>
              <a:xfrm>
                <a:off x="1927825" y="238125"/>
                <a:ext cx="3744775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149791" h="208768" extrusionOk="0">
                    <a:moveTo>
                      <a:pt x="74896" y="0"/>
                    </a:moveTo>
                    <a:cubicBezTo>
                      <a:pt x="33599" y="0"/>
                      <a:pt x="0" y="33598"/>
                      <a:pt x="0" y="74895"/>
                    </a:cubicBezTo>
                    <a:lnTo>
                      <a:pt x="0" y="188347"/>
                    </a:lnTo>
                    <a:cubicBezTo>
                      <a:pt x="0" y="199601"/>
                      <a:pt x="9167" y="208767"/>
                      <a:pt x="20420" y="208767"/>
                    </a:cubicBezTo>
                    <a:cubicBezTo>
                      <a:pt x="32000" y="208767"/>
                      <a:pt x="40873" y="199144"/>
                      <a:pt x="40873" y="188347"/>
                    </a:cubicBezTo>
                    <a:lnTo>
                      <a:pt x="40873" y="181530"/>
                    </a:lnTo>
                    <a:cubicBezTo>
                      <a:pt x="40873" y="177778"/>
                      <a:pt x="43907" y="174745"/>
                      <a:pt x="47658" y="174745"/>
                    </a:cubicBezTo>
                    <a:cubicBezTo>
                      <a:pt x="51409" y="174745"/>
                      <a:pt x="54476" y="177778"/>
                      <a:pt x="54476" y="181530"/>
                    </a:cubicBezTo>
                    <a:lnTo>
                      <a:pt x="54476" y="188347"/>
                    </a:lnTo>
                    <a:cubicBezTo>
                      <a:pt x="54476" y="199112"/>
                      <a:pt x="63316" y="208767"/>
                      <a:pt x="74896" y="208767"/>
                    </a:cubicBezTo>
                    <a:cubicBezTo>
                      <a:pt x="86443" y="208767"/>
                      <a:pt x="95316" y="199144"/>
                      <a:pt x="95316" y="188347"/>
                    </a:cubicBezTo>
                    <a:lnTo>
                      <a:pt x="95316" y="181530"/>
                    </a:lnTo>
                    <a:cubicBezTo>
                      <a:pt x="95316" y="177778"/>
                      <a:pt x="98382" y="174745"/>
                      <a:pt x="102133" y="174745"/>
                    </a:cubicBezTo>
                    <a:cubicBezTo>
                      <a:pt x="105884" y="174745"/>
                      <a:pt x="108951" y="177778"/>
                      <a:pt x="108951" y="181530"/>
                    </a:cubicBezTo>
                    <a:lnTo>
                      <a:pt x="108951" y="188347"/>
                    </a:lnTo>
                    <a:cubicBezTo>
                      <a:pt x="108951" y="199112"/>
                      <a:pt x="117791" y="208767"/>
                      <a:pt x="129371" y="208767"/>
                    </a:cubicBezTo>
                    <a:cubicBezTo>
                      <a:pt x="140625" y="208767"/>
                      <a:pt x="149791" y="199601"/>
                      <a:pt x="149791" y="188347"/>
                    </a:cubicBezTo>
                    <a:lnTo>
                      <a:pt x="149791" y="74895"/>
                    </a:lnTo>
                    <a:cubicBezTo>
                      <a:pt x="149791" y="33598"/>
                      <a:pt x="116192" y="0"/>
                      <a:pt x="748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42"/>
              <p:cNvSpPr/>
              <p:nvPr/>
            </p:nvSpPr>
            <p:spPr>
              <a:xfrm>
                <a:off x="3800200" y="238125"/>
                <a:ext cx="1872400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74896" h="208768" extrusionOk="0">
                    <a:moveTo>
                      <a:pt x="1" y="0"/>
                    </a:moveTo>
                    <a:lnTo>
                      <a:pt x="1" y="208767"/>
                    </a:lnTo>
                    <a:cubicBezTo>
                      <a:pt x="11548" y="208767"/>
                      <a:pt x="20421" y="199144"/>
                      <a:pt x="20421" y="188347"/>
                    </a:cubicBezTo>
                    <a:lnTo>
                      <a:pt x="20421" y="181530"/>
                    </a:lnTo>
                    <a:cubicBezTo>
                      <a:pt x="20421" y="177778"/>
                      <a:pt x="23487" y="174745"/>
                      <a:pt x="27238" y="174745"/>
                    </a:cubicBezTo>
                    <a:cubicBezTo>
                      <a:pt x="30989" y="174745"/>
                      <a:pt x="34023" y="177778"/>
                      <a:pt x="34023" y="181530"/>
                    </a:cubicBezTo>
                    <a:lnTo>
                      <a:pt x="34023" y="188347"/>
                    </a:lnTo>
                    <a:cubicBezTo>
                      <a:pt x="34023" y="199112"/>
                      <a:pt x="42896" y="208767"/>
                      <a:pt x="54476" y="208767"/>
                    </a:cubicBezTo>
                    <a:cubicBezTo>
                      <a:pt x="65730" y="208767"/>
                      <a:pt x="74896" y="199601"/>
                      <a:pt x="74896" y="188347"/>
                    </a:cubicBezTo>
                    <a:lnTo>
                      <a:pt x="74896" y="74895"/>
                    </a:lnTo>
                    <a:cubicBezTo>
                      <a:pt x="74896" y="33598"/>
                      <a:pt x="41297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42"/>
              <p:cNvSpPr/>
              <p:nvPr/>
            </p:nvSpPr>
            <p:spPr>
              <a:xfrm>
                <a:off x="2608750" y="1600000"/>
                <a:ext cx="1021050" cy="1021025"/>
              </a:xfrm>
              <a:custGeom>
                <a:avLst/>
                <a:gdLst/>
                <a:ahLst/>
                <a:cxnLst/>
                <a:rect l="l" t="t" r="r" b="b"/>
                <a:pathLst>
                  <a:path w="40842" h="40841" extrusionOk="0">
                    <a:moveTo>
                      <a:pt x="20421" y="0"/>
                    </a:moveTo>
                    <a:cubicBezTo>
                      <a:pt x="9167" y="0"/>
                      <a:pt x="1" y="9134"/>
                      <a:pt x="1" y="20420"/>
                    </a:cubicBezTo>
                    <a:cubicBezTo>
                      <a:pt x="1" y="31674"/>
                      <a:pt x="9167" y="40840"/>
                      <a:pt x="20421" y="40840"/>
                    </a:cubicBezTo>
                    <a:cubicBezTo>
                      <a:pt x="31675" y="40840"/>
                      <a:pt x="40841" y="31674"/>
                      <a:pt x="40841" y="20420"/>
                    </a:cubicBezTo>
                    <a:cubicBezTo>
                      <a:pt x="40841" y="9134"/>
                      <a:pt x="31675" y="0"/>
                      <a:pt x="204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2"/>
              <p:cNvSpPr/>
              <p:nvPr/>
            </p:nvSpPr>
            <p:spPr>
              <a:xfrm>
                <a:off x="2949650" y="1940050"/>
                <a:ext cx="340075" cy="340100"/>
              </a:xfrm>
              <a:custGeom>
                <a:avLst/>
                <a:gdLst/>
                <a:ahLst/>
                <a:cxnLst/>
                <a:rect l="l" t="t" r="r" b="b"/>
                <a:pathLst>
                  <a:path w="13603" h="13604" extrusionOk="0">
                    <a:moveTo>
                      <a:pt x="6785" y="1"/>
                    </a:moveTo>
                    <a:cubicBezTo>
                      <a:pt x="3034" y="1"/>
                      <a:pt x="0" y="3067"/>
                      <a:pt x="0" y="6818"/>
                    </a:cubicBezTo>
                    <a:cubicBezTo>
                      <a:pt x="0" y="10569"/>
                      <a:pt x="3034" y="13603"/>
                      <a:pt x="6785" y="13603"/>
                    </a:cubicBezTo>
                    <a:cubicBezTo>
                      <a:pt x="10536" y="13603"/>
                      <a:pt x="13603" y="10569"/>
                      <a:pt x="13603" y="6818"/>
                    </a:cubicBezTo>
                    <a:cubicBezTo>
                      <a:pt x="13603" y="3067"/>
                      <a:pt x="10536" y="1"/>
                      <a:pt x="67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2"/>
              <p:cNvSpPr/>
              <p:nvPr/>
            </p:nvSpPr>
            <p:spPr>
              <a:xfrm>
                <a:off x="3970650" y="1600000"/>
                <a:ext cx="1021025" cy="1021025"/>
              </a:xfrm>
              <a:custGeom>
                <a:avLst/>
                <a:gdLst/>
                <a:ahLst/>
                <a:cxnLst/>
                <a:rect l="l" t="t" r="r" b="b"/>
                <a:pathLst>
                  <a:path w="40841" h="40841" extrusionOk="0">
                    <a:moveTo>
                      <a:pt x="20420" y="0"/>
                    </a:moveTo>
                    <a:cubicBezTo>
                      <a:pt x="9166" y="0"/>
                      <a:pt x="0" y="9134"/>
                      <a:pt x="0" y="20420"/>
                    </a:cubicBezTo>
                    <a:cubicBezTo>
                      <a:pt x="0" y="31674"/>
                      <a:pt x="9166" y="40840"/>
                      <a:pt x="20420" y="40840"/>
                    </a:cubicBezTo>
                    <a:cubicBezTo>
                      <a:pt x="31674" y="40840"/>
                      <a:pt x="40840" y="31674"/>
                      <a:pt x="40840" y="20420"/>
                    </a:cubicBezTo>
                    <a:cubicBezTo>
                      <a:pt x="40840" y="9134"/>
                      <a:pt x="31674" y="0"/>
                      <a:pt x="204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42"/>
              <p:cNvSpPr/>
              <p:nvPr/>
            </p:nvSpPr>
            <p:spPr>
              <a:xfrm>
                <a:off x="4310700" y="1940050"/>
                <a:ext cx="340100" cy="340100"/>
              </a:xfrm>
              <a:custGeom>
                <a:avLst/>
                <a:gdLst/>
                <a:ahLst/>
                <a:cxnLst/>
                <a:rect l="l" t="t" r="r" b="b"/>
                <a:pathLst>
                  <a:path w="13604" h="13604" extrusionOk="0">
                    <a:moveTo>
                      <a:pt x="6818" y="1"/>
                    </a:moveTo>
                    <a:cubicBezTo>
                      <a:pt x="3067" y="1"/>
                      <a:pt x="1" y="3067"/>
                      <a:pt x="1" y="6818"/>
                    </a:cubicBezTo>
                    <a:cubicBezTo>
                      <a:pt x="1" y="10569"/>
                      <a:pt x="3067" y="13603"/>
                      <a:pt x="6818" y="13603"/>
                    </a:cubicBezTo>
                    <a:cubicBezTo>
                      <a:pt x="10569" y="13603"/>
                      <a:pt x="13603" y="10569"/>
                      <a:pt x="13603" y="6818"/>
                    </a:cubicBezTo>
                    <a:cubicBezTo>
                      <a:pt x="13603" y="3067"/>
                      <a:pt x="10569" y="1"/>
                      <a:pt x="6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5" name="Google Shape;1085;p42"/>
            <p:cNvSpPr/>
            <p:nvPr/>
          </p:nvSpPr>
          <p:spPr>
            <a:xfrm flipH="1">
              <a:off x="3813125" y="1576500"/>
              <a:ext cx="1517700" cy="1517700"/>
            </a:xfrm>
            <a:prstGeom prst="noSmoking">
              <a:avLst>
                <a:gd name="adj" fmla="val 705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08632-EA46-4F78-8F70-8C9FE1D3B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7" grpId="0"/>
      <p:bldP spid="1078" grpId="0" animBg="1"/>
      <p:bldP spid="1079" grpId="0" animBg="1"/>
      <p:bldP spid="1080" grpId="0" animBg="1"/>
      <p:bldP spid="1081" grpId="0" animBg="1"/>
      <p:bldP spid="1082" grpId="0" animBg="1"/>
      <p:bldP spid="1083" grpId="0" animBg="1"/>
      <p:bldP spid="108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9DDC-43F3-4DF4-BF03-383CE42E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05" y="295839"/>
            <a:ext cx="7709100" cy="333300"/>
          </a:xfrm>
        </p:spPr>
        <p:txBody>
          <a:bodyPr/>
          <a:lstStyle/>
          <a:p>
            <a:r>
              <a:rPr lang="en-US" dirty="0"/>
              <a:t>CHECK COLLISION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5549E-3AA7-478B-B543-63E9CDD03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02" y="837195"/>
            <a:ext cx="6392907" cy="34691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EAB91-5C21-4DE4-A1D2-03A85FD40C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D3743-2DDC-414C-8E0C-9C4D9B351F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864F76-BB60-4AEF-8360-8F0BEBE2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30" y="0"/>
            <a:ext cx="3615069" cy="5143500"/>
          </a:xfrm>
          <a:prstGeom prst="rect">
            <a:avLst/>
          </a:prstGeom>
        </p:spPr>
      </p:pic>
      <p:sp>
        <p:nvSpPr>
          <p:cNvPr id="1515" name="Google Shape;1515;p60"/>
          <p:cNvSpPr txBox="1">
            <a:spLocks noGrp="1"/>
          </p:cNvSpPr>
          <p:nvPr>
            <p:ph type="title"/>
          </p:nvPr>
        </p:nvSpPr>
        <p:spPr>
          <a:xfrm>
            <a:off x="5323365" y="2511700"/>
            <a:ext cx="34038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DEMO</a:t>
            </a:r>
            <a:endParaRPr dirty="0"/>
          </a:p>
        </p:txBody>
      </p:sp>
      <p:sp>
        <p:nvSpPr>
          <p:cNvPr id="1516" name="Google Shape;1516;p60"/>
          <p:cNvSpPr txBox="1">
            <a:spLocks noGrp="1"/>
          </p:cNvSpPr>
          <p:nvPr>
            <p:ph type="title" idx="2"/>
          </p:nvPr>
        </p:nvSpPr>
        <p:spPr>
          <a:xfrm>
            <a:off x="5971665" y="152475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517" name="Google Shape;1517;p60"/>
          <p:cNvSpPr txBox="1">
            <a:spLocks noGrp="1"/>
          </p:cNvSpPr>
          <p:nvPr>
            <p:ph type="subTitle" idx="1"/>
          </p:nvPr>
        </p:nvSpPr>
        <p:spPr>
          <a:xfrm>
            <a:off x="5623958" y="3051417"/>
            <a:ext cx="3103208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aven Pro"/>
                <a:ea typeface="Maven Pro"/>
                <a:cs typeface="Maven Pro"/>
                <a:sym typeface="Maven Pro"/>
              </a:rPr>
              <a:t>Now you can start experience Out Of Internet.</a:t>
            </a:r>
            <a:endParaRPr sz="1800" dirty="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61B84-B759-4BA8-838F-91DB122BD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" grpId="0"/>
      <p:bldP spid="1516" grpId="0"/>
      <p:bldP spid="151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59"/>
          <p:cNvSpPr txBox="1">
            <a:spLocks noGrp="1"/>
          </p:cNvSpPr>
          <p:nvPr>
            <p:ph type="subTitle" idx="4294967295"/>
          </p:nvPr>
        </p:nvSpPr>
        <p:spPr>
          <a:xfrm>
            <a:off x="1507288" y="2488771"/>
            <a:ext cx="4354796" cy="589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From Out Of Internet development team !</a:t>
            </a:r>
            <a:endParaRPr dirty="0"/>
          </a:p>
        </p:txBody>
      </p:sp>
      <p:sp>
        <p:nvSpPr>
          <p:cNvPr id="1510" name="Google Shape;1510;p59"/>
          <p:cNvSpPr txBox="1">
            <a:spLocks noGrp="1"/>
          </p:cNvSpPr>
          <p:nvPr>
            <p:ph type="title"/>
          </p:nvPr>
        </p:nvSpPr>
        <p:spPr>
          <a:xfrm>
            <a:off x="1400962" y="613015"/>
            <a:ext cx="4461122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THAHK</a:t>
            </a:r>
            <a:br>
              <a:rPr lang="en" dirty="0"/>
            </a:br>
            <a:r>
              <a:rPr lang="en" dirty="0"/>
              <a:t>YOU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8C46F-517F-42C6-A374-2BA625D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C0C0C"/>
              </a:clrFrom>
              <a:clrTo>
                <a:srgbClr val="0C0C0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2891964"/>
            <a:ext cx="2758180" cy="1190241"/>
          </a:xfrm>
          <a:prstGeom prst="rect">
            <a:avLst/>
          </a:prstGeom>
        </p:spPr>
      </p:pic>
      <p:pic>
        <p:nvPicPr>
          <p:cNvPr id="6" name="Google Shape;1889;p72">
            <a:extLst>
              <a:ext uri="{FF2B5EF4-FFF2-40B4-BE49-F238E27FC236}">
                <a16:creationId xmlns:a16="http://schemas.microsoft.com/office/drawing/2014/main" id="{7F00CDD3-C83C-4B62-97B6-0840BF02EB21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0E2A47"/>
              </a:clrFrom>
              <a:clrTo>
                <a:srgbClr val="0E2A47">
                  <a:alpha val="0"/>
                </a:srgbClr>
              </a:clrTo>
            </a:clrChange>
            <a:alphaModFix/>
          </a:blip>
          <a:srcRect t="11708" b="17967"/>
          <a:stretch/>
        </p:blipFill>
        <p:spPr>
          <a:xfrm>
            <a:off x="2733061" y="2818605"/>
            <a:ext cx="1796923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250993-65DA-4EC6-94DE-546649308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9" grpId="0" build="p"/>
      <p:bldP spid="15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5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TABLE OF CONTENTS</a:t>
            </a:r>
            <a:endParaRPr u="sng" dirty="0">
              <a:solidFill>
                <a:srgbClr val="FF0000"/>
              </a:solidFill>
            </a:endParaRPr>
          </a:p>
        </p:txBody>
      </p:sp>
      <p:sp>
        <p:nvSpPr>
          <p:cNvPr id="977" name="Google Shape;977;p35"/>
          <p:cNvSpPr txBox="1">
            <a:spLocks noGrp="1"/>
          </p:cNvSpPr>
          <p:nvPr>
            <p:ph type="subTitle" idx="6"/>
          </p:nvPr>
        </p:nvSpPr>
        <p:spPr>
          <a:xfrm>
            <a:off x="1630326" y="2015850"/>
            <a:ext cx="2594343" cy="457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78" name="Google Shape;978;p35"/>
          <p:cNvSpPr txBox="1">
            <a:spLocks noGrp="1"/>
          </p:cNvSpPr>
          <p:nvPr>
            <p:ph type="subTitle" idx="7"/>
          </p:nvPr>
        </p:nvSpPr>
        <p:spPr>
          <a:xfrm>
            <a:off x="4919332" y="2018575"/>
            <a:ext cx="2594341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NEW FEATURES</a:t>
            </a:r>
            <a:endParaRPr dirty="0"/>
          </a:p>
        </p:txBody>
      </p:sp>
      <p:sp>
        <p:nvSpPr>
          <p:cNvPr id="979" name="Google Shape;979;p35"/>
          <p:cNvSpPr txBox="1">
            <a:spLocks noGrp="1"/>
          </p:cNvSpPr>
          <p:nvPr>
            <p:ph type="subTitle" idx="8"/>
          </p:nvPr>
        </p:nvSpPr>
        <p:spPr>
          <a:xfrm>
            <a:off x="4919330" y="3643025"/>
            <a:ext cx="2594343" cy="680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RUN DEMO</a:t>
            </a:r>
            <a:endParaRPr dirty="0"/>
          </a:p>
        </p:txBody>
      </p:sp>
      <p:sp>
        <p:nvSpPr>
          <p:cNvPr id="980" name="Google Shape;980;p35"/>
          <p:cNvSpPr txBox="1">
            <a:spLocks noGrp="1"/>
          </p:cNvSpPr>
          <p:nvPr>
            <p:ph type="title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81" name="Google Shape;981;p35"/>
          <p:cNvSpPr txBox="1">
            <a:spLocks noGrp="1"/>
          </p:cNvSpPr>
          <p:nvPr>
            <p:ph type="title" idx="3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2" name="Google Shape;982;p35"/>
          <p:cNvSpPr txBox="1">
            <a:spLocks noGrp="1"/>
          </p:cNvSpPr>
          <p:nvPr>
            <p:ph type="title" idx="4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83" name="Google Shape;983;p35"/>
          <p:cNvSpPr txBox="1">
            <a:spLocks noGrp="1"/>
          </p:cNvSpPr>
          <p:nvPr>
            <p:ph type="title" idx="5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14"/>
          </p:nvPr>
        </p:nvSpPr>
        <p:spPr>
          <a:xfrm>
            <a:off x="1630325" y="3640249"/>
            <a:ext cx="2594343" cy="6836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 FUNCTIONS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258CEE-7B5A-45FB-9DA2-D878623B06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" grpId="0"/>
      <p:bldP spid="977" grpId="0" build="p"/>
      <p:bldP spid="978" grpId="0" build="p"/>
      <p:bldP spid="979" grpId="0" build="p"/>
      <p:bldP spid="980" grpId="0"/>
      <p:bldP spid="981" grpId="0"/>
      <p:bldP spid="982" grpId="0"/>
      <p:bldP spid="983" grpId="0"/>
      <p:bldP spid="98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1"/>
          <p:cNvSpPr txBox="1">
            <a:spLocks noGrp="1"/>
          </p:cNvSpPr>
          <p:nvPr>
            <p:ph type="title"/>
          </p:nvPr>
        </p:nvSpPr>
        <p:spPr>
          <a:xfrm>
            <a:off x="706225" y="2571750"/>
            <a:ext cx="4503728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64" name="Google Shape;1064;p41"/>
          <p:cNvSpPr txBox="1">
            <a:spLocks noGrp="1"/>
          </p:cNvSpPr>
          <p:nvPr>
            <p:ph type="title" idx="2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65" name="Google Shape;1065;p41"/>
          <p:cNvSpPr txBox="1">
            <a:spLocks noGrp="1"/>
          </p:cNvSpPr>
          <p:nvPr>
            <p:ph type="subTitle" idx="1"/>
          </p:nvPr>
        </p:nvSpPr>
        <p:spPr>
          <a:xfrm>
            <a:off x="706225" y="3184901"/>
            <a:ext cx="2861146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aven Pro"/>
                <a:ea typeface="Maven Pro"/>
                <a:cs typeface="Maven Pro"/>
                <a:sym typeface="Maven Pro"/>
              </a:rPr>
              <a:t>How is this game familiar to us ?</a:t>
            </a:r>
            <a:endParaRPr sz="1800" dirty="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6C80A2-D4F0-4FEE-B656-29118A319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3" grpId="0"/>
      <p:bldP spid="1064" grpId="0"/>
      <p:bldP spid="106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57"/>
          <p:cNvSpPr/>
          <p:nvPr/>
        </p:nvSpPr>
        <p:spPr>
          <a:xfrm>
            <a:off x="31144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57"/>
          <p:cNvSpPr/>
          <p:nvPr/>
        </p:nvSpPr>
        <p:spPr>
          <a:xfrm rot="10800000">
            <a:off x="6796067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57"/>
          <p:cNvSpPr/>
          <p:nvPr/>
        </p:nvSpPr>
        <p:spPr>
          <a:xfrm rot="10800000">
            <a:off x="6206810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57"/>
          <p:cNvSpPr/>
          <p:nvPr/>
        </p:nvSpPr>
        <p:spPr>
          <a:xfrm rot="10800000">
            <a:off x="5616473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57"/>
          <p:cNvSpPr/>
          <p:nvPr/>
        </p:nvSpPr>
        <p:spPr>
          <a:xfrm rot="10800000">
            <a:off x="6796067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57"/>
          <p:cNvSpPr/>
          <p:nvPr/>
        </p:nvSpPr>
        <p:spPr>
          <a:xfrm rot="10800000">
            <a:off x="6206810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57"/>
          <p:cNvSpPr/>
          <p:nvPr/>
        </p:nvSpPr>
        <p:spPr>
          <a:xfrm rot="10800000">
            <a:off x="5617048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462;p57">
            <a:extLst>
              <a:ext uri="{FF2B5EF4-FFF2-40B4-BE49-F238E27FC236}">
                <a16:creationId xmlns:a16="http://schemas.microsoft.com/office/drawing/2014/main" id="{E3AE35A3-E727-4299-9B4A-B8B95ADFC999}"/>
              </a:ext>
            </a:extLst>
          </p:cNvPr>
          <p:cNvSpPr/>
          <p:nvPr/>
        </p:nvSpPr>
        <p:spPr>
          <a:xfrm>
            <a:off x="3114444" y="3069316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B6E2F-E2FD-4778-A73A-4FDE5DE7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93694" cy="19563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C5B44C-3F9A-432C-B724-4ADE1F03F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6392"/>
            <a:ext cx="5093693" cy="3186224"/>
          </a:xfrm>
          <a:prstGeom prst="rect">
            <a:avLst/>
          </a:prstGeom>
        </p:spPr>
      </p:pic>
      <p:sp>
        <p:nvSpPr>
          <p:cNvPr id="1455" name="Google Shape;1455;p57"/>
          <p:cNvSpPr txBox="1">
            <a:spLocks noGrp="1"/>
          </p:cNvSpPr>
          <p:nvPr>
            <p:ph type="title"/>
          </p:nvPr>
        </p:nvSpPr>
        <p:spPr>
          <a:xfrm>
            <a:off x="5389624" y="1144971"/>
            <a:ext cx="3492098" cy="1630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DINOSAUR GAME OF GOOGLE</a:t>
            </a:r>
            <a:endParaRPr sz="3200" dirty="0"/>
          </a:p>
        </p:txBody>
      </p:sp>
      <p:sp>
        <p:nvSpPr>
          <p:cNvPr id="1456" name="Google Shape;1456;p57"/>
          <p:cNvSpPr txBox="1">
            <a:spLocks noGrp="1"/>
          </p:cNvSpPr>
          <p:nvPr>
            <p:ph type="subTitle" idx="1"/>
          </p:nvPr>
        </p:nvSpPr>
        <p:spPr>
          <a:xfrm>
            <a:off x="5452876" y="2787732"/>
            <a:ext cx="3561893" cy="1095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An extremely familiar game for everybody when losing internet.</a:t>
            </a:r>
            <a:endParaRPr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849BE3-DBEF-4450-8253-507A6CA0E32B}"/>
              </a:ext>
            </a:extLst>
          </p:cNvPr>
          <p:cNvGrpSpPr/>
          <p:nvPr/>
        </p:nvGrpSpPr>
        <p:grpSpPr>
          <a:xfrm rot="10800000">
            <a:off x="6938454" y="4238459"/>
            <a:ext cx="1474963" cy="905031"/>
            <a:chOff x="6704538" y="3997671"/>
            <a:chExt cx="1474963" cy="905031"/>
          </a:xfrm>
        </p:grpSpPr>
        <p:sp>
          <p:nvSpPr>
            <p:cNvPr id="43" name="Google Shape;1471;p57">
              <a:extLst>
                <a:ext uri="{FF2B5EF4-FFF2-40B4-BE49-F238E27FC236}">
                  <a16:creationId xmlns:a16="http://schemas.microsoft.com/office/drawing/2014/main" id="{E51C0755-89D8-44EB-A20E-2A704FE87A75}"/>
                </a:ext>
              </a:extLst>
            </p:cNvPr>
            <p:cNvSpPr/>
            <p:nvPr/>
          </p:nvSpPr>
          <p:spPr>
            <a:xfrm rot="10800000">
              <a:off x="7884132" y="4600696"/>
              <a:ext cx="295369" cy="301975"/>
            </a:xfrm>
            <a:custGeom>
              <a:avLst/>
              <a:gdLst/>
              <a:ahLst/>
              <a:cxnLst/>
              <a:rect l="l" t="t" r="r" b="b"/>
              <a:pathLst>
                <a:path w="9515" h="10578" extrusionOk="0">
                  <a:moveTo>
                    <a:pt x="0" y="0"/>
                  </a:moveTo>
                  <a:lnTo>
                    <a:pt x="0" y="10578"/>
                  </a:lnTo>
                  <a:lnTo>
                    <a:pt x="9514" y="10578"/>
                  </a:lnTo>
                  <a:lnTo>
                    <a:pt x="9514" y="0"/>
                  </a:lnTo>
                  <a:close/>
                </a:path>
              </a:pathLst>
            </a:custGeom>
            <a:solidFill>
              <a:srgbClr val="1C4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72;p57">
              <a:extLst>
                <a:ext uri="{FF2B5EF4-FFF2-40B4-BE49-F238E27FC236}">
                  <a16:creationId xmlns:a16="http://schemas.microsoft.com/office/drawing/2014/main" id="{44EFF9D4-ECCC-443C-909D-1536B749E10C}"/>
                </a:ext>
              </a:extLst>
            </p:cNvPr>
            <p:cNvSpPr/>
            <p:nvPr/>
          </p:nvSpPr>
          <p:spPr>
            <a:xfrm rot="10800000">
              <a:off x="7294875" y="4601554"/>
              <a:ext cx="294407" cy="301148"/>
            </a:xfrm>
            <a:custGeom>
              <a:avLst/>
              <a:gdLst/>
              <a:ahLst/>
              <a:cxnLst/>
              <a:rect l="l" t="t" r="r" b="b"/>
              <a:pathLst>
                <a:path w="9484" h="10549" extrusionOk="0">
                  <a:moveTo>
                    <a:pt x="0" y="1"/>
                  </a:moveTo>
                  <a:lnTo>
                    <a:pt x="0" y="10548"/>
                  </a:lnTo>
                  <a:lnTo>
                    <a:pt x="9484" y="10548"/>
                  </a:lnTo>
                  <a:lnTo>
                    <a:pt x="9484" y="1"/>
                  </a:lnTo>
                  <a:close/>
                </a:path>
              </a:pathLst>
            </a:custGeom>
            <a:solidFill>
              <a:srgbClr val="1C4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73;p57">
              <a:extLst>
                <a:ext uri="{FF2B5EF4-FFF2-40B4-BE49-F238E27FC236}">
                  <a16:creationId xmlns:a16="http://schemas.microsoft.com/office/drawing/2014/main" id="{7613D8A9-72E2-4AD1-91BC-229C2CE9A018}"/>
                </a:ext>
              </a:extLst>
            </p:cNvPr>
            <p:cNvSpPr/>
            <p:nvPr/>
          </p:nvSpPr>
          <p:spPr>
            <a:xfrm rot="10800000">
              <a:off x="6704538" y="4601571"/>
              <a:ext cx="294407" cy="301119"/>
            </a:xfrm>
            <a:custGeom>
              <a:avLst/>
              <a:gdLst/>
              <a:ahLst/>
              <a:cxnLst/>
              <a:rect l="l" t="t" r="r" b="b"/>
              <a:pathLst>
                <a:path w="9484" h="10548" extrusionOk="0">
                  <a:moveTo>
                    <a:pt x="0" y="0"/>
                  </a:moveTo>
                  <a:lnTo>
                    <a:pt x="0" y="10547"/>
                  </a:lnTo>
                  <a:lnTo>
                    <a:pt x="9484" y="10547"/>
                  </a:lnTo>
                  <a:lnTo>
                    <a:pt x="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74;p57">
              <a:extLst>
                <a:ext uri="{FF2B5EF4-FFF2-40B4-BE49-F238E27FC236}">
                  <a16:creationId xmlns:a16="http://schemas.microsoft.com/office/drawing/2014/main" id="{BA8F0318-026E-41F6-ADF8-177397CB9D96}"/>
                </a:ext>
              </a:extLst>
            </p:cNvPr>
            <p:cNvSpPr/>
            <p:nvPr/>
          </p:nvSpPr>
          <p:spPr>
            <a:xfrm rot="10800000">
              <a:off x="7884132" y="3997671"/>
              <a:ext cx="295369" cy="301975"/>
            </a:xfrm>
            <a:custGeom>
              <a:avLst/>
              <a:gdLst/>
              <a:ahLst/>
              <a:cxnLst/>
              <a:rect l="l" t="t" r="r" b="b"/>
              <a:pathLst>
                <a:path w="9515" h="10578" extrusionOk="0">
                  <a:moveTo>
                    <a:pt x="0" y="0"/>
                  </a:moveTo>
                  <a:lnTo>
                    <a:pt x="0" y="10578"/>
                  </a:lnTo>
                  <a:lnTo>
                    <a:pt x="9514" y="10578"/>
                  </a:lnTo>
                  <a:lnTo>
                    <a:pt x="9514" y="0"/>
                  </a:lnTo>
                  <a:close/>
                </a:path>
              </a:pathLst>
            </a:custGeom>
            <a:solidFill>
              <a:srgbClr val="1C4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75;p57">
              <a:extLst>
                <a:ext uri="{FF2B5EF4-FFF2-40B4-BE49-F238E27FC236}">
                  <a16:creationId xmlns:a16="http://schemas.microsoft.com/office/drawing/2014/main" id="{9FAC83C6-6E72-402A-B5A3-4F75DA0860CF}"/>
                </a:ext>
              </a:extLst>
            </p:cNvPr>
            <p:cNvSpPr/>
            <p:nvPr/>
          </p:nvSpPr>
          <p:spPr>
            <a:xfrm rot="10800000">
              <a:off x="7294875" y="3998529"/>
              <a:ext cx="294407" cy="301148"/>
            </a:xfrm>
            <a:custGeom>
              <a:avLst/>
              <a:gdLst/>
              <a:ahLst/>
              <a:cxnLst/>
              <a:rect l="l" t="t" r="r" b="b"/>
              <a:pathLst>
                <a:path w="9484" h="10549" extrusionOk="0">
                  <a:moveTo>
                    <a:pt x="0" y="1"/>
                  </a:moveTo>
                  <a:lnTo>
                    <a:pt x="0" y="10548"/>
                  </a:lnTo>
                  <a:lnTo>
                    <a:pt x="9484" y="10548"/>
                  </a:lnTo>
                  <a:lnTo>
                    <a:pt x="9484" y="1"/>
                  </a:lnTo>
                  <a:close/>
                </a:path>
              </a:pathLst>
            </a:custGeom>
            <a:solidFill>
              <a:srgbClr val="1C4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76;p57">
              <a:extLst>
                <a:ext uri="{FF2B5EF4-FFF2-40B4-BE49-F238E27FC236}">
                  <a16:creationId xmlns:a16="http://schemas.microsoft.com/office/drawing/2014/main" id="{C45FF5A1-0E3C-44B5-A5E0-815A7E9A5AFC}"/>
                </a:ext>
              </a:extLst>
            </p:cNvPr>
            <p:cNvSpPr/>
            <p:nvPr/>
          </p:nvSpPr>
          <p:spPr>
            <a:xfrm rot="10800000">
              <a:off x="6705113" y="3998546"/>
              <a:ext cx="294407" cy="301119"/>
            </a:xfrm>
            <a:custGeom>
              <a:avLst/>
              <a:gdLst/>
              <a:ahLst/>
              <a:cxnLst/>
              <a:rect l="l" t="t" r="r" b="b"/>
              <a:pathLst>
                <a:path w="9484" h="10548" extrusionOk="0">
                  <a:moveTo>
                    <a:pt x="0" y="0"/>
                  </a:moveTo>
                  <a:lnTo>
                    <a:pt x="0" y="10547"/>
                  </a:lnTo>
                  <a:lnTo>
                    <a:pt x="9484" y="10547"/>
                  </a:lnTo>
                  <a:lnTo>
                    <a:pt x="9484" y="0"/>
                  </a:lnTo>
                  <a:close/>
                </a:path>
              </a:pathLst>
            </a:custGeom>
            <a:solidFill>
              <a:srgbClr val="1C4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584A9-E47B-4F19-A55F-63D20FDFE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5" grpId="0"/>
      <p:bldP spid="145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8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58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58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58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58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58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58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58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58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58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58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8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58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5" name="Google Shape;1495;p58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58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8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8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9" name="Google Shape;1499;p58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0" name="Google Shape;1500;p58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8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8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8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8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4A01F-179C-4279-A22D-7CA6F1D0CE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C0C0C"/>
              </a:clrFrom>
              <a:clrTo>
                <a:srgbClr val="0C0C0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78614" y="30272"/>
            <a:ext cx="7861005" cy="3033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5BF909-EFED-4878-8A7D-1C3C203D34B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C0C0C"/>
              </a:clrFrom>
              <a:clrTo>
                <a:srgbClr val="0C0C0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5730" y="3335226"/>
            <a:ext cx="3366976" cy="18057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2099F2-B6AA-45A9-8BD4-1A67DF80ECC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C0C0C"/>
              </a:clrFrom>
              <a:clrTo>
                <a:srgbClr val="0C0C0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3313" y="3318273"/>
            <a:ext cx="3147393" cy="18226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EB901-CE1E-45A4-B03A-A8610812C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6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GAME</a:t>
            </a:r>
            <a:endParaRPr dirty="0"/>
          </a:p>
        </p:txBody>
      </p:sp>
      <p:sp>
        <p:nvSpPr>
          <p:cNvPr id="1199" name="Google Shape;1199;p46"/>
          <p:cNvSpPr txBox="1">
            <a:spLocks noGrp="1"/>
          </p:cNvSpPr>
          <p:nvPr>
            <p:ph type="title" idx="2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00" name="Google Shape;1200;p46"/>
          <p:cNvSpPr txBox="1">
            <a:spLocks noGrp="1"/>
          </p:cNvSpPr>
          <p:nvPr>
            <p:ph type="subTitle" idx="1"/>
          </p:nvPr>
        </p:nvSpPr>
        <p:spPr>
          <a:xfrm>
            <a:off x="5718775" y="3545858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"/>
                <a:ea typeface="Maven Pro"/>
                <a:cs typeface="Maven Pro"/>
                <a:sym typeface="Maven Pro"/>
              </a:rPr>
              <a:t>How is Out Of Internet more wonderful than original version ?</a:t>
            </a:r>
            <a:endParaRPr sz="1800" dirty="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685E7-3034-49E7-A92C-65846ACD07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45392-2E0E-45D1-959E-1EA12FF4DBDE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" grpId="0"/>
      <p:bldP spid="1199" grpId="0"/>
      <p:bldP spid="120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FEATURES</a:t>
            </a:r>
            <a:endParaRPr dirty="0"/>
          </a:p>
        </p:txBody>
      </p:sp>
      <p:sp>
        <p:nvSpPr>
          <p:cNvPr id="1317" name="Google Shape;1317;p54"/>
          <p:cNvSpPr txBox="1">
            <a:spLocks noGrp="1"/>
          </p:cNvSpPr>
          <p:nvPr>
            <p:ph type="subTitle" idx="1"/>
          </p:nvPr>
        </p:nvSpPr>
        <p:spPr>
          <a:xfrm>
            <a:off x="2076061" y="3888537"/>
            <a:ext cx="2570692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SYS</a:t>
            </a:r>
            <a:r>
              <a:rPr lang="en-US" dirty="0"/>
              <a:t>TEM</a:t>
            </a:r>
            <a:endParaRPr dirty="0"/>
          </a:p>
        </p:txBody>
      </p:sp>
      <p:sp>
        <p:nvSpPr>
          <p:cNvPr id="1318" name="Google Shape;1318;p54"/>
          <p:cNvSpPr txBox="1">
            <a:spLocks noGrp="1"/>
          </p:cNvSpPr>
          <p:nvPr>
            <p:ph type="subTitle" idx="2"/>
          </p:nvPr>
        </p:nvSpPr>
        <p:spPr>
          <a:xfrm>
            <a:off x="4941716" y="3907145"/>
            <a:ext cx="2161349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LEVEL OF DIFFICULTY</a:t>
            </a:r>
            <a:endParaRPr dirty="0"/>
          </a:p>
        </p:txBody>
      </p:sp>
      <p:sp>
        <p:nvSpPr>
          <p:cNvPr id="1320" name="Google Shape;1320;p54"/>
          <p:cNvSpPr txBox="1">
            <a:spLocks noGrp="1"/>
          </p:cNvSpPr>
          <p:nvPr>
            <p:ph type="subTitle" idx="4"/>
          </p:nvPr>
        </p:nvSpPr>
        <p:spPr>
          <a:xfrm>
            <a:off x="816889" y="2255032"/>
            <a:ext cx="2736345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CHARACTERS</a:t>
            </a:r>
            <a:endParaRPr dirty="0"/>
          </a:p>
        </p:txBody>
      </p:sp>
      <p:sp>
        <p:nvSpPr>
          <p:cNvPr id="1321" name="Google Shape;1321;p54"/>
          <p:cNvSpPr txBox="1">
            <a:spLocks noGrp="1"/>
          </p:cNvSpPr>
          <p:nvPr>
            <p:ph type="subTitle" idx="5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OBSTACLE</a:t>
            </a:r>
            <a:endParaRPr dirty="0"/>
          </a:p>
        </p:txBody>
      </p:sp>
      <p:sp>
        <p:nvSpPr>
          <p:cNvPr id="1322" name="Google Shape;1322;p54"/>
          <p:cNvSpPr txBox="1">
            <a:spLocks noGrp="1"/>
          </p:cNvSpPr>
          <p:nvPr>
            <p:ph type="subTitle" idx="6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MOVE</a:t>
            </a:r>
            <a:endParaRPr dirty="0"/>
          </a:p>
        </p:txBody>
      </p:sp>
      <p:grpSp>
        <p:nvGrpSpPr>
          <p:cNvPr id="1329" name="Google Shape;1329;p54"/>
          <p:cNvGrpSpPr/>
          <p:nvPr/>
        </p:nvGrpSpPr>
        <p:grpSpPr>
          <a:xfrm>
            <a:off x="4221844" y="1441512"/>
            <a:ext cx="697807" cy="697807"/>
            <a:chOff x="1190625" y="238125"/>
            <a:chExt cx="5219200" cy="5219200"/>
          </a:xfrm>
        </p:grpSpPr>
        <p:sp>
          <p:nvSpPr>
            <p:cNvPr id="1330" name="Google Shape;1330;p54"/>
            <p:cNvSpPr/>
            <p:nvPr/>
          </p:nvSpPr>
          <p:spPr>
            <a:xfrm>
              <a:off x="1530675" y="1918000"/>
              <a:ext cx="1790850" cy="1288550"/>
            </a:xfrm>
            <a:custGeom>
              <a:avLst/>
              <a:gdLst/>
              <a:ahLst/>
              <a:cxnLst/>
              <a:rect l="l" t="t" r="r" b="b"/>
              <a:pathLst>
                <a:path w="71634" h="51542" extrusionOk="0">
                  <a:moveTo>
                    <a:pt x="64860" y="0"/>
                  </a:moveTo>
                  <a:cubicBezTo>
                    <a:pt x="64639" y="0"/>
                    <a:pt x="64418" y="12"/>
                    <a:pt x="64196" y="35"/>
                  </a:cubicBezTo>
                  <a:cubicBezTo>
                    <a:pt x="60739" y="361"/>
                    <a:pt x="57281" y="752"/>
                    <a:pt x="53889" y="1209"/>
                  </a:cubicBezTo>
                  <a:lnTo>
                    <a:pt x="9232" y="7146"/>
                  </a:lnTo>
                  <a:cubicBezTo>
                    <a:pt x="6557" y="7504"/>
                    <a:pt x="4372" y="9396"/>
                    <a:pt x="3621" y="11973"/>
                  </a:cubicBezTo>
                  <a:cubicBezTo>
                    <a:pt x="1207" y="20063"/>
                    <a:pt x="0" y="28544"/>
                    <a:pt x="0" y="37189"/>
                  </a:cubicBezTo>
                  <a:cubicBezTo>
                    <a:pt x="0" y="39929"/>
                    <a:pt x="131" y="42375"/>
                    <a:pt x="359" y="44691"/>
                  </a:cubicBezTo>
                  <a:cubicBezTo>
                    <a:pt x="718" y="48181"/>
                    <a:pt x="3654" y="50791"/>
                    <a:pt x="7144" y="50791"/>
                  </a:cubicBezTo>
                  <a:lnTo>
                    <a:pt x="43124" y="50791"/>
                  </a:lnTo>
                  <a:cubicBezTo>
                    <a:pt x="44788" y="50791"/>
                    <a:pt x="46321" y="50987"/>
                    <a:pt x="47691" y="51313"/>
                  </a:cubicBezTo>
                  <a:cubicBezTo>
                    <a:pt x="48245" y="51476"/>
                    <a:pt x="48800" y="51541"/>
                    <a:pt x="49354" y="51541"/>
                  </a:cubicBezTo>
                  <a:cubicBezTo>
                    <a:pt x="51377" y="51541"/>
                    <a:pt x="53334" y="50628"/>
                    <a:pt x="54671" y="48964"/>
                  </a:cubicBezTo>
                  <a:lnTo>
                    <a:pt x="58521" y="44169"/>
                  </a:lnTo>
                  <a:cubicBezTo>
                    <a:pt x="66969" y="33633"/>
                    <a:pt x="71634" y="20357"/>
                    <a:pt x="71634" y="6819"/>
                  </a:cubicBezTo>
                  <a:cubicBezTo>
                    <a:pt x="71634" y="4895"/>
                    <a:pt x="70818" y="3068"/>
                    <a:pt x="69416" y="1796"/>
                  </a:cubicBezTo>
                  <a:cubicBezTo>
                    <a:pt x="68148" y="644"/>
                    <a:pt x="66525" y="0"/>
                    <a:pt x="64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4"/>
            <p:cNvSpPr/>
            <p:nvPr/>
          </p:nvSpPr>
          <p:spPr>
            <a:xfrm>
              <a:off x="4310700" y="1921850"/>
              <a:ext cx="1759050" cy="1278975"/>
            </a:xfrm>
            <a:custGeom>
              <a:avLst/>
              <a:gdLst/>
              <a:ahLst/>
              <a:cxnLst/>
              <a:rect l="l" t="t" r="r" b="b"/>
              <a:pathLst>
                <a:path w="70362" h="51159" extrusionOk="0">
                  <a:moveTo>
                    <a:pt x="6702" y="0"/>
                  </a:moveTo>
                  <a:cubicBezTo>
                    <a:pt x="5037" y="0"/>
                    <a:pt x="3442" y="663"/>
                    <a:pt x="2219" y="1772"/>
                  </a:cubicBezTo>
                  <a:cubicBezTo>
                    <a:pt x="816" y="3077"/>
                    <a:pt x="1" y="4904"/>
                    <a:pt x="1" y="6829"/>
                  </a:cubicBezTo>
                  <a:cubicBezTo>
                    <a:pt x="66" y="20301"/>
                    <a:pt x="4698" y="33512"/>
                    <a:pt x="13081" y="43983"/>
                  </a:cubicBezTo>
                  <a:lnTo>
                    <a:pt x="16735" y="48582"/>
                  </a:lnTo>
                  <a:cubicBezTo>
                    <a:pt x="18039" y="50213"/>
                    <a:pt x="19997" y="51159"/>
                    <a:pt x="22052" y="51159"/>
                  </a:cubicBezTo>
                  <a:cubicBezTo>
                    <a:pt x="22476" y="51159"/>
                    <a:pt x="22900" y="51126"/>
                    <a:pt x="23324" y="51028"/>
                  </a:cubicBezTo>
                  <a:cubicBezTo>
                    <a:pt x="24694" y="50768"/>
                    <a:pt x="25966" y="50637"/>
                    <a:pt x="27238" y="50637"/>
                  </a:cubicBezTo>
                  <a:lnTo>
                    <a:pt x="63218" y="50637"/>
                  </a:lnTo>
                  <a:cubicBezTo>
                    <a:pt x="66708" y="50637"/>
                    <a:pt x="69644" y="48027"/>
                    <a:pt x="70003" y="44537"/>
                  </a:cubicBezTo>
                  <a:cubicBezTo>
                    <a:pt x="70231" y="42221"/>
                    <a:pt x="70362" y="39775"/>
                    <a:pt x="70362" y="37035"/>
                  </a:cubicBezTo>
                  <a:cubicBezTo>
                    <a:pt x="70362" y="28390"/>
                    <a:pt x="69155" y="19909"/>
                    <a:pt x="66741" y="11819"/>
                  </a:cubicBezTo>
                  <a:cubicBezTo>
                    <a:pt x="65991" y="9242"/>
                    <a:pt x="63805" y="7350"/>
                    <a:pt x="61130" y="6992"/>
                  </a:cubicBezTo>
                  <a:lnTo>
                    <a:pt x="16506" y="1055"/>
                  </a:lnTo>
                  <a:cubicBezTo>
                    <a:pt x="13505" y="631"/>
                    <a:pt x="10504" y="305"/>
                    <a:pt x="7438" y="44"/>
                  </a:cubicBezTo>
                  <a:cubicBezTo>
                    <a:pt x="7192" y="14"/>
                    <a:pt x="6946" y="0"/>
                    <a:pt x="6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4"/>
            <p:cNvSpPr/>
            <p:nvPr/>
          </p:nvSpPr>
          <p:spPr>
            <a:xfrm>
              <a:off x="3119250" y="3528650"/>
              <a:ext cx="1361925" cy="1588600"/>
            </a:xfrm>
            <a:custGeom>
              <a:avLst/>
              <a:gdLst/>
              <a:ahLst/>
              <a:cxnLst/>
              <a:rect l="l" t="t" r="r" b="b"/>
              <a:pathLst>
                <a:path w="54477" h="63544" extrusionOk="0">
                  <a:moveTo>
                    <a:pt x="6819" y="0"/>
                  </a:moveTo>
                  <a:cubicBezTo>
                    <a:pt x="3067" y="0"/>
                    <a:pt x="1" y="3034"/>
                    <a:pt x="1" y="6785"/>
                  </a:cubicBezTo>
                  <a:lnTo>
                    <a:pt x="1" y="54214"/>
                  </a:lnTo>
                  <a:cubicBezTo>
                    <a:pt x="1" y="57346"/>
                    <a:pt x="2121" y="60086"/>
                    <a:pt x="5155" y="60836"/>
                  </a:cubicBezTo>
                  <a:cubicBezTo>
                    <a:pt x="12331" y="62630"/>
                    <a:pt x="19769" y="63544"/>
                    <a:pt x="27239" y="63544"/>
                  </a:cubicBezTo>
                  <a:cubicBezTo>
                    <a:pt x="34709" y="63544"/>
                    <a:pt x="42146" y="62630"/>
                    <a:pt x="49322" y="60836"/>
                  </a:cubicBezTo>
                  <a:cubicBezTo>
                    <a:pt x="52356" y="60086"/>
                    <a:pt x="54476" y="57346"/>
                    <a:pt x="54476" y="54214"/>
                  </a:cubicBezTo>
                  <a:lnTo>
                    <a:pt x="54476" y="6785"/>
                  </a:lnTo>
                  <a:cubicBezTo>
                    <a:pt x="54476" y="3034"/>
                    <a:pt x="51410" y="0"/>
                    <a:pt x="47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3800200" y="3528650"/>
              <a:ext cx="680975" cy="1588600"/>
            </a:xfrm>
            <a:custGeom>
              <a:avLst/>
              <a:gdLst/>
              <a:ahLst/>
              <a:cxnLst/>
              <a:rect l="l" t="t" r="r" b="b"/>
              <a:pathLst>
                <a:path w="27239" h="63544" extrusionOk="0">
                  <a:moveTo>
                    <a:pt x="1" y="0"/>
                  </a:moveTo>
                  <a:lnTo>
                    <a:pt x="1" y="63544"/>
                  </a:lnTo>
                  <a:cubicBezTo>
                    <a:pt x="7471" y="63544"/>
                    <a:pt x="14908" y="62630"/>
                    <a:pt x="22084" y="60836"/>
                  </a:cubicBezTo>
                  <a:cubicBezTo>
                    <a:pt x="25118" y="60086"/>
                    <a:pt x="27238" y="57346"/>
                    <a:pt x="27238" y="54214"/>
                  </a:cubicBezTo>
                  <a:lnTo>
                    <a:pt x="27238" y="6785"/>
                  </a:lnTo>
                  <a:cubicBezTo>
                    <a:pt x="27238" y="3034"/>
                    <a:pt x="24172" y="0"/>
                    <a:pt x="204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4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4384" y="27238"/>
                  </a:moveTo>
                  <a:cubicBezTo>
                    <a:pt x="146920" y="27238"/>
                    <a:pt x="181530" y="61847"/>
                    <a:pt x="181530" y="104384"/>
                  </a:cubicBezTo>
                  <a:cubicBezTo>
                    <a:pt x="181530" y="146920"/>
                    <a:pt x="146920" y="181530"/>
                    <a:pt x="104384" y="181530"/>
                  </a:cubicBezTo>
                  <a:cubicBezTo>
                    <a:pt x="61847" y="181530"/>
                    <a:pt x="27238" y="146920"/>
                    <a:pt x="27238" y="104384"/>
                  </a:cubicBezTo>
                  <a:cubicBezTo>
                    <a:pt x="27238" y="61847"/>
                    <a:pt x="61847" y="27238"/>
                    <a:pt x="104384" y="27238"/>
                  </a:cubicBezTo>
                  <a:close/>
                  <a:moveTo>
                    <a:pt x="104384" y="0"/>
                  </a:moveTo>
                  <a:cubicBezTo>
                    <a:pt x="46810" y="0"/>
                    <a:pt x="0" y="46842"/>
                    <a:pt x="0" y="104384"/>
                  </a:cubicBezTo>
                  <a:cubicBezTo>
                    <a:pt x="0" y="161925"/>
                    <a:pt x="46810" y="208767"/>
                    <a:pt x="104384" y="208767"/>
                  </a:cubicBezTo>
                  <a:cubicBezTo>
                    <a:pt x="161958" y="208767"/>
                    <a:pt x="208767" y="161925"/>
                    <a:pt x="208767" y="104384"/>
                  </a:cubicBezTo>
                  <a:cubicBezTo>
                    <a:pt x="208767" y="46842"/>
                    <a:pt x="161958" y="0"/>
                    <a:pt x="104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4"/>
            <p:cNvSpPr/>
            <p:nvPr/>
          </p:nvSpPr>
          <p:spPr>
            <a:xfrm>
              <a:off x="3800200" y="238125"/>
              <a:ext cx="2609625" cy="5219200"/>
            </a:xfrm>
            <a:custGeom>
              <a:avLst/>
              <a:gdLst/>
              <a:ahLst/>
              <a:cxnLst/>
              <a:rect l="l" t="t" r="r" b="b"/>
              <a:pathLst>
                <a:path w="104385" h="208768" extrusionOk="0">
                  <a:moveTo>
                    <a:pt x="1" y="0"/>
                  </a:moveTo>
                  <a:lnTo>
                    <a:pt x="1" y="27238"/>
                  </a:lnTo>
                  <a:cubicBezTo>
                    <a:pt x="42537" y="27238"/>
                    <a:pt x="77147" y="61847"/>
                    <a:pt x="77147" y="104384"/>
                  </a:cubicBezTo>
                  <a:cubicBezTo>
                    <a:pt x="77147" y="146920"/>
                    <a:pt x="42537" y="181530"/>
                    <a:pt x="1" y="181530"/>
                  </a:cubicBezTo>
                  <a:lnTo>
                    <a:pt x="1" y="208767"/>
                  </a:lnTo>
                  <a:cubicBezTo>
                    <a:pt x="57575" y="208767"/>
                    <a:pt x="104384" y="161925"/>
                    <a:pt x="104384" y="104384"/>
                  </a:cubicBezTo>
                  <a:cubicBezTo>
                    <a:pt x="104384" y="46842"/>
                    <a:pt x="57575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2584300" y="1887600"/>
              <a:ext cx="2457925" cy="1981125"/>
            </a:xfrm>
            <a:custGeom>
              <a:avLst/>
              <a:gdLst/>
              <a:ahLst/>
              <a:cxnLst/>
              <a:rect l="l" t="t" r="r" b="b"/>
              <a:pathLst>
                <a:path w="98317" h="79245" extrusionOk="0">
                  <a:moveTo>
                    <a:pt x="48670" y="1"/>
                  </a:moveTo>
                  <a:cubicBezTo>
                    <a:pt x="39832" y="1"/>
                    <a:pt x="30938" y="418"/>
                    <a:pt x="22051" y="1251"/>
                  </a:cubicBezTo>
                  <a:cubicBezTo>
                    <a:pt x="18496" y="1609"/>
                    <a:pt x="15788" y="4610"/>
                    <a:pt x="15886" y="8199"/>
                  </a:cubicBezTo>
                  <a:cubicBezTo>
                    <a:pt x="16082" y="17789"/>
                    <a:pt x="9884" y="31685"/>
                    <a:pt x="3915" y="39155"/>
                  </a:cubicBezTo>
                  <a:lnTo>
                    <a:pt x="1892" y="41667"/>
                  </a:lnTo>
                  <a:cubicBezTo>
                    <a:pt x="424" y="43493"/>
                    <a:pt x="0" y="45940"/>
                    <a:pt x="751" y="48158"/>
                  </a:cubicBezTo>
                  <a:cubicBezTo>
                    <a:pt x="1533" y="50376"/>
                    <a:pt x="3360" y="52040"/>
                    <a:pt x="5644" y="52562"/>
                  </a:cubicBezTo>
                  <a:cubicBezTo>
                    <a:pt x="14940" y="54747"/>
                    <a:pt x="21432" y="62935"/>
                    <a:pt x="21399" y="72492"/>
                  </a:cubicBezTo>
                  <a:cubicBezTo>
                    <a:pt x="21399" y="76211"/>
                    <a:pt x="24791" y="79245"/>
                    <a:pt x="28510" y="79245"/>
                  </a:cubicBezTo>
                  <a:lnTo>
                    <a:pt x="69318" y="79245"/>
                  </a:lnTo>
                  <a:cubicBezTo>
                    <a:pt x="73069" y="79245"/>
                    <a:pt x="75842" y="76113"/>
                    <a:pt x="75874" y="72362"/>
                  </a:cubicBezTo>
                  <a:cubicBezTo>
                    <a:pt x="75907" y="62609"/>
                    <a:pt x="82855" y="54225"/>
                    <a:pt x="92412" y="52398"/>
                  </a:cubicBezTo>
                  <a:cubicBezTo>
                    <a:pt x="94728" y="51942"/>
                    <a:pt x="96686" y="50311"/>
                    <a:pt x="97501" y="48093"/>
                  </a:cubicBezTo>
                  <a:cubicBezTo>
                    <a:pt x="98317" y="45842"/>
                    <a:pt x="97925" y="43363"/>
                    <a:pt x="96457" y="41471"/>
                  </a:cubicBezTo>
                  <a:lnTo>
                    <a:pt x="92804" y="36871"/>
                  </a:lnTo>
                  <a:cubicBezTo>
                    <a:pt x="85073" y="27216"/>
                    <a:pt x="81452" y="14592"/>
                    <a:pt x="83051" y="2164"/>
                  </a:cubicBezTo>
                  <a:cubicBezTo>
                    <a:pt x="71776" y="720"/>
                    <a:pt x="60270" y="1"/>
                    <a:pt x="48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4"/>
            <p:cNvSpPr/>
            <p:nvPr/>
          </p:nvSpPr>
          <p:spPr>
            <a:xfrm>
              <a:off x="3800200" y="1889500"/>
              <a:ext cx="1242025" cy="1979225"/>
            </a:xfrm>
            <a:custGeom>
              <a:avLst/>
              <a:gdLst/>
              <a:ahLst/>
              <a:cxnLst/>
              <a:rect l="l" t="t" r="r" b="b"/>
              <a:pathLst>
                <a:path w="49681" h="79169" extrusionOk="0">
                  <a:moveTo>
                    <a:pt x="1" y="0"/>
                  </a:moveTo>
                  <a:lnTo>
                    <a:pt x="1" y="79169"/>
                  </a:lnTo>
                  <a:lnTo>
                    <a:pt x="20682" y="79169"/>
                  </a:lnTo>
                  <a:cubicBezTo>
                    <a:pt x="24433" y="79169"/>
                    <a:pt x="27206" y="76037"/>
                    <a:pt x="27238" y="72286"/>
                  </a:cubicBezTo>
                  <a:cubicBezTo>
                    <a:pt x="27271" y="62533"/>
                    <a:pt x="34219" y="54149"/>
                    <a:pt x="43776" y="52322"/>
                  </a:cubicBezTo>
                  <a:cubicBezTo>
                    <a:pt x="46092" y="51866"/>
                    <a:pt x="48050" y="50235"/>
                    <a:pt x="48865" y="48017"/>
                  </a:cubicBezTo>
                  <a:cubicBezTo>
                    <a:pt x="49681" y="45766"/>
                    <a:pt x="49289" y="43254"/>
                    <a:pt x="47821" y="41395"/>
                  </a:cubicBezTo>
                  <a:lnTo>
                    <a:pt x="44168" y="36795"/>
                  </a:lnTo>
                  <a:cubicBezTo>
                    <a:pt x="36437" y="27140"/>
                    <a:pt x="32816" y="14516"/>
                    <a:pt x="34415" y="2088"/>
                  </a:cubicBezTo>
                  <a:cubicBezTo>
                    <a:pt x="23128" y="620"/>
                    <a:pt x="116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38" name="Google Shape;1338;p54"/>
          <p:cNvGrpSpPr/>
          <p:nvPr/>
        </p:nvGrpSpPr>
        <p:grpSpPr>
          <a:xfrm>
            <a:off x="1667669" y="1454116"/>
            <a:ext cx="793318" cy="672589"/>
            <a:chOff x="1190625" y="635250"/>
            <a:chExt cx="5219200" cy="4424925"/>
          </a:xfrm>
        </p:grpSpPr>
        <p:sp>
          <p:nvSpPr>
            <p:cNvPr id="1339" name="Google Shape;1339;p54"/>
            <p:cNvSpPr/>
            <p:nvPr/>
          </p:nvSpPr>
          <p:spPr>
            <a:xfrm>
              <a:off x="4254425" y="635250"/>
              <a:ext cx="2155400" cy="4424925"/>
            </a:xfrm>
            <a:custGeom>
              <a:avLst/>
              <a:gdLst/>
              <a:ahLst/>
              <a:cxnLst/>
              <a:rect l="l" t="t" r="r" b="b"/>
              <a:pathLst>
                <a:path w="86216" h="176997" extrusionOk="0">
                  <a:moveTo>
                    <a:pt x="6786" y="1"/>
                  </a:moveTo>
                  <a:cubicBezTo>
                    <a:pt x="3034" y="1"/>
                    <a:pt x="1" y="3035"/>
                    <a:pt x="1" y="6818"/>
                  </a:cubicBezTo>
                  <a:lnTo>
                    <a:pt x="1" y="170179"/>
                  </a:lnTo>
                  <a:cubicBezTo>
                    <a:pt x="1" y="173963"/>
                    <a:pt x="3034" y="176996"/>
                    <a:pt x="6786" y="176996"/>
                  </a:cubicBezTo>
                  <a:lnTo>
                    <a:pt x="79398" y="176996"/>
                  </a:lnTo>
                  <a:cubicBezTo>
                    <a:pt x="83181" y="176996"/>
                    <a:pt x="86215" y="173963"/>
                    <a:pt x="86215" y="170179"/>
                  </a:cubicBezTo>
                  <a:lnTo>
                    <a:pt x="86215" y="6818"/>
                  </a:lnTo>
                  <a:cubicBezTo>
                    <a:pt x="86215" y="3035"/>
                    <a:pt x="83181" y="1"/>
                    <a:pt x="79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5331700" y="635250"/>
              <a:ext cx="1078125" cy="4424925"/>
            </a:xfrm>
            <a:custGeom>
              <a:avLst/>
              <a:gdLst/>
              <a:ahLst/>
              <a:cxnLst/>
              <a:rect l="l" t="t" r="r" b="b"/>
              <a:pathLst>
                <a:path w="43125" h="176997" extrusionOk="0">
                  <a:moveTo>
                    <a:pt x="1" y="1"/>
                  </a:moveTo>
                  <a:lnTo>
                    <a:pt x="1" y="176996"/>
                  </a:lnTo>
                  <a:lnTo>
                    <a:pt x="36307" y="176996"/>
                  </a:lnTo>
                  <a:cubicBezTo>
                    <a:pt x="40090" y="176996"/>
                    <a:pt x="43124" y="173963"/>
                    <a:pt x="43124" y="170179"/>
                  </a:cubicBezTo>
                  <a:lnTo>
                    <a:pt x="43124" y="6818"/>
                  </a:lnTo>
                  <a:cubicBezTo>
                    <a:pt x="43124" y="3035"/>
                    <a:pt x="40090" y="1"/>
                    <a:pt x="36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4764925" y="1316200"/>
              <a:ext cx="1134400" cy="340075"/>
            </a:xfrm>
            <a:custGeom>
              <a:avLst/>
              <a:gdLst/>
              <a:ahLst/>
              <a:cxnLst/>
              <a:rect l="l" t="t" r="r" b="b"/>
              <a:pathLst>
                <a:path w="45376" h="13603" extrusionOk="0">
                  <a:moveTo>
                    <a:pt x="6786" y="0"/>
                  </a:moveTo>
                  <a:cubicBezTo>
                    <a:pt x="3035" y="0"/>
                    <a:pt x="1" y="3034"/>
                    <a:pt x="1" y="6785"/>
                  </a:cubicBezTo>
                  <a:cubicBezTo>
                    <a:pt x="1" y="10569"/>
                    <a:pt x="3035" y="13603"/>
                    <a:pt x="6786" y="13603"/>
                  </a:cubicBezTo>
                  <a:lnTo>
                    <a:pt x="38558" y="13603"/>
                  </a:lnTo>
                  <a:cubicBezTo>
                    <a:pt x="42309" y="13603"/>
                    <a:pt x="45375" y="10569"/>
                    <a:pt x="45375" y="6785"/>
                  </a:cubicBezTo>
                  <a:cubicBezTo>
                    <a:pt x="45375" y="3034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4764925" y="1997150"/>
              <a:ext cx="1134400" cy="340075"/>
            </a:xfrm>
            <a:custGeom>
              <a:avLst/>
              <a:gdLst/>
              <a:ahLst/>
              <a:cxnLst/>
              <a:rect l="l" t="t" r="r" b="b"/>
              <a:pathLst>
                <a:path w="45376" h="13603" extrusionOk="0">
                  <a:moveTo>
                    <a:pt x="6786" y="0"/>
                  </a:moveTo>
                  <a:cubicBezTo>
                    <a:pt x="3035" y="0"/>
                    <a:pt x="1" y="3034"/>
                    <a:pt x="1" y="6785"/>
                  </a:cubicBezTo>
                  <a:cubicBezTo>
                    <a:pt x="1" y="10536"/>
                    <a:pt x="3035" y="13603"/>
                    <a:pt x="6786" y="13603"/>
                  </a:cubicBezTo>
                  <a:lnTo>
                    <a:pt x="38558" y="13603"/>
                  </a:lnTo>
                  <a:cubicBezTo>
                    <a:pt x="42309" y="13603"/>
                    <a:pt x="45375" y="10536"/>
                    <a:pt x="45375" y="6785"/>
                  </a:cubicBezTo>
                  <a:cubicBezTo>
                    <a:pt x="45375" y="3034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4764925" y="2677275"/>
              <a:ext cx="1134400" cy="340900"/>
            </a:xfrm>
            <a:custGeom>
              <a:avLst/>
              <a:gdLst/>
              <a:ahLst/>
              <a:cxnLst/>
              <a:rect l="l" t="t" r="r" b="b"/>
              <a:pathLst>
                <a:path w="45376" h="13636" extrusionOk="0">
                  <a:moveTo>
                    <a:pt x="6786" y="0"/>
                  </a:moveTo>
                  <a:cubicBezTo>
                    <a:pt x="3035" y="0"/>
                    <a:pt x="1" y="3066"/>
                    <a:pt x="1" y="6818"/>
                  </a:cubicBezTo>
                  <a:cubicBezTo>
                    <a:pt x="1" y="10569"/>
                    <a:pt x="3035" y="13635"/>
                    <a:pt x="6786" y="13635"/>
                  </a:cubicBezTo>
                  <a:lnTo>
                    <a:pt x="38558" y="13635"/>
                  </a:lnTo>
                  <a:cubicBezTo>
                    <a:pt x="42309" y="13635"/>
                    <a:pt x="45375" y="10569"/>
                    <a:pt x="45375" y="6818"/>
                  </a:cubicBezTo>
                  <a:cubicBezTo>
                    <a:pt x="45375" y="3066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5331700" y="2677275"/>
              <a:ext cx="567625" cy="340900"/>
            </a:xfrm>
            <a:custGeom>
              <a:avLst/>
              <a:gdLst/>
              <a:ahLst/>
              <a:cxnLst/>
              <a:rect l="l" t="t" r="r" b="b"/>
              <a:pathLst>
                <a:path w="22705" h="13636" extrusionOk="0">
                  <a:moveTo>
                    <a:pt x="1" y="0"/>
                  </a:moveTo>
                  <a:lnTo>
                    <a:pt x="1" y="13635"/>
                  </a:lnTo>
                  <a:lnTo>
                    <a:pt x="15887" y="13635"/>
                  </a:lnTo>
                  <a:cubicBezTo>
                    <a:pt x="19638" y="13635"/>
                    <a:pt x="22704" y="10569"/>
                    <a:pt x="22704" y="6818"/>
                  </a:cubicBezTo>
                  <a:cubicBezTo>
                    <a:pt x="22704" y="3066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5331700" y="1997150"/>
              <a:ext cx="567625" cy="340075"/>
            </a:xfrm>
            <a:custGeom>
              <a:avLst/>
              <a:gdLst/>
              <a:ahLst/>
              <a:cxnLst/>
              <a:rect l="l" t="t" r="r" b="b"/>
              <a:pathLst>
                <a:path w="22705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5887" y="13603"/>
                  </a:lnTo>
                  <a:cubicBezTo>
                    <a:pt x="19638" y="13603"/>
                    <a:pt x="22704" y="10536"/>
                    <a:pt x="22704" y="6785"/>
                  </a:cubicBezTo>
                  <a:cubicBezTo>
                    <a:pt x="22704" y="3034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5331700" y="1316200"/>
              <a:ext cx="567625" cy="340075"/>
            </a:xfrm>
            <a:custGeom>
              <a:avLst/>
              <a:gdLst/>
              <a:ahLst/>
              <a:cxnLst/>
              <a:rect l="l" t="t" r="r" b="b"/>
              <a:pathLst>
                <a:path w="22705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5887" y="13603"/>
                  </a:lnTo>
                  <a:cubicBezTo>
                    <a:pt x="19638" y="13603"/>
                    <a:pt x="22704" y="10569"/>
                    <a:pt x="22704" y="6785"/>
                  </a:cubicBezTo>
                  <a:cubicBezTo>
                    <a:pt x="22704" y="3034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2552500" y="4039150"/>
              <a:ext cx="1021025" cy="1021025"/>
            </a:xfrm>
            <a:custGeom>
              <a:avLst/>
              <a:gdLst/>
              <a:ahLst/>
              <a:cxnLst/>
              <a:rect l="l" t="t" r="r" b="b"/>
              <a:pathLst>
                <a:path w="40841" h="40841" extrusionOk="0">
                  <a:moveTo>
                    <a:pt x="6785" y="0"/>
                  </a:moveTo>
                  <a:cubicBezTo>
                    <a:pt x="3034" y="0"/>
                    <a:pt x="0" y="3034"/>
                    <a:pt x="0" y="6818"/>
                  </a:cubicBezTo>
                  <a:lnTo>
                    <a:pt x="0" y="34023"/>
                  </a:lnTo>
                  <a:cubicBezTo>
                    <a:pt x="0" y="37807"/>
                    <a:pt x="3034" y="40840"/>
                    <a:pt x="6785" y="40840"/>
                  </a:cubicBezTo>
                  <a:lnTo>
                    <a:pt x="34023" y="40840"/>
                  </a:lnTo>
                  <a:cubicBezTo>
                    <a:pt x="37774" y="40840"/>
                    <a:pt x="40840" y="37807"/>
                    <a:pt x="40840" y="34023"/>
                  </a:cubicBezTo>
                  <a:lnTo>
                    <a:pt x="40840" y="6818"/>
                  </a:lnTo>
                  <a:cubicBezTo>
                    <a:pt x="40840" y="3034"/>
                    <a:pt x="37774" y="0"/>
                    <a:pt x="34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3063000" y="4039150"/>
              <a:ext cx="510525" cy="1021025"/>
            </a:xfrm>
            <a:custGeom>
              <a:avLst/>
              <a:gdLst/>
              <a:ahLst/>
              <a:cxnLst/>
              <a:rect l="l" t="t" r="r" b="b"/>
              <a:pathLst>
                <a:path w="20421" h="40841" extrusionOk="0">
                  <a:moveTo>
                    <a:pt x="0" y="0"/>
                  </a:moveTo>
                  <a:lnTo>
                    <a:pt x="0" y="40840"/>
                  </a:lnTo>
                  <a:lnTo>
                    <a:pt x="13603" y="40840"/>
                  </a:lnTo>
                  <a:cubicBezTo>
                    <a:pt x="17354" y="40840"/>
                    <a:pt x="20420" y="37807"/>
                    <a:pt x="20420" y="34023"/>
                  </a:cubicBezTo>
                  <a:lnTo>
                    <a:pt x="20420" y="6818"/>
                  </a:lnTo>
                  <a:cubicBezTo>
                    <a:pt x="20420" y="3034"/>
                    <a:pt x="17354" y="0"/>
                    <a:pt x="13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1190625" y="1316200"/>
              <a:ext cx="3743950" cy="3063025"/>
            </a:xfrm>
            <a:custGeom>
              <a:avLst/>
              <a:gdLst/>
              <a:ahLst/>
              <a:cxnLst/>
              <a:rect l="l" t="t" r="r" b="b"/>
              <a:pathLst>
                <a:path w="149758" h="122521" extrusionOk="0">
                  <a:moveTo>
                    <a:pt x="20420" y="0"/>
                  </a:moveTo>
                  <a:cubicBezTo>
                    <a:pt x="9166" y="0"/>
                    <a:pt x="0" y="9167"/>
                    <a:pt x="0" y="20420"/>
                  </a:cubicBezTo>
                  <a:lnTo>
                    <a:pt x="0" y="102101"/>
                  </a:lnTo>
                  <a:cubicBezTo>
                    <a:pt x="0" y="113354"/>
                    <a:pt x="9166" y="122521"/>
                    <a:pt x="20420" y="122521"/>
                  </a:cubicBezTo>
                  <a:lnTo>
                    <a:pt x="129338" y="122521"/>
                  </a:lnTo>
                  <a:cubicBezTo>
                    <a:pt x="140592" y="122521"/>
                    <a:pt x="149758" y="113354"/>
                    <a:pt x="149758" y="102101"/>
                  </a:cubicBezTo>
                  <a:lnTo>
                    <a:pt x="149758" y="20420"/>
                  </a:lnTo>
                  <a:cubicBezTo>
                    <a:pt x="149758" y="9167"/>
                    <a:pt x="140592" y="0"/>
                    <a:pt x="129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3063000" y="1316200"/>
              <a:ext cx="1871575" cy="3063025"/>
            </a:xfrm>
            <a:custGeom>
              <a:avLst/>
              <a:gdLst/>
              <a:ahLst/>
              <a:cxnLst/>
              <a:rect l="l" t="t" r="r" b="b"/>
              <a:pathLst>
                <a:path w="74863" h="122521" extrusionOk="0">
                  <a:moveTo>
                    <a:pt x="0" y="0"/>
                  </a:moveTo>
                  <a:lnTo>
                    <a:pt x="0" y="122521"/>
                  </a:lnTo>
                  <a:lnTo>
                    <a:pt x="54443" y="122521"/>
                  </a:lnTo>
                  <a:cubicBezTo>
                    <a:pt x="65697" y="122521"/>
                    <a:pt x="74863" y="113354"/>
                    <a:pt x="74863" y="102101"/>
                  </a:cubicBezTo>
                  <a:lnTo>
                    <a:pt x="74863" y="20420"/>
                  </a:lnTo>
                  <a:cubicBezTo>
                    <a:pt x="74863" y="9167"/>
                    <a:pt x="65697" y="0"/>
                    <a:pt x="54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2211625" y="4720075"/>
              <a:ext cx="1701950" cy="340100"/>
            </a:xfrm>
            <a:custGeom>
              <a:avLst/>
              <a:gdLst/>
              <a:ahLst/>
              <a:cxnLst/>
              <a:rect l="l" t="t" r="r" b="b"/>
              <a:pathLst>
                <a:path w="68078" h="13604" extrusionOk="0">
                  <a:moveTo>
                    <a:pt x="6818" y="1"/>
                  </a:moveTo>
                  <a:cubicBezTo>
                    <a:pt x="3066" y="1"/>
                    <a:pt x="0" y="3034"/>
                    <a:pt x="0" y="6786"/>
                  </a:cubicBezTo>
                  <a:cubicBezTo>
                    <a:pt x="0" y="10570"/>
                    <a:pt x="3066" y="13603"/>
                    <a:pt x="6818" y="13603"/>
                  </a:cubicBezTo>
                  <a:lnTo>
                    <a:pt x="61260" y="13603"/>
                  </a:lnTo>
                  <a:cubicBezTo>
                    <a:pt x="65044" y="13603"/>
                    <a:pt x="68078" y="10570"/>
                    <a:pt x="68078" y="6786"/>
                  </a:cubicBezTo>
                  <a:cubicBezTo>
                    <a:pt x="68078" y="3034"/>
                    <a:pt x="65044" y="1"/>
                    <a:pt x="61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5388800" y="3358200"/>
              <a:ext cx="340075" cy="340100"/>
            </a:xfrm>
            <a:custGeom>
              <a:avLst/>
              <a:gdLst/>
              <a:ahLst/>
              <a:cxnLst/>
              <a:rect l="l" t="t" r="r" b="b"/>
              <a:pathLst>
                <a:path w="13603" h="13604" extrusionOk="0">
                  <a:moveTo>
                    <a:pt x="6818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69"/>
                    <a:pt x="3034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5388800" y="4039150"/>
              <a:ext cx="340075" cy="340075"/>
            </a:xfrm>
            <a:custGeom>
              <a:avLst/>
              <a:gdLst/>
              <a:ahLst/>
              <a:cxnLst/>
              <a:rect l="l" t="t" r="r" b="b"/>
              <a:pathLst>
                <a:path w="13603" h="13603" extrusionOk="0">
                  <a:moveTo>
                    <a:pt x="6818" y="0"/>
                  </a:moveTo>
                  <a:cubicBezTo>
                    <a:pt x="3034" y="0"/>
                    <a:pt x="0" y="3034"/>
                    <a:pt x="0" y="6818"/>
                  </a:cubicBezTo>
                  <a:cubicBezTo>
                    <a:pt x="0" y="10569"/>
                    <a:pt x="3034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3063000" y="4720075"/>
              <a:ext cx="850575" cy="340100"/>
            </a:xfrm>
            <a:custGeom>
              <a:avLst/>
              <a:gdLst/>
              <a:ahLst/>
              <a:cxnLst/>
              <a:rect l="l" t="t" r="r" b="b"/>
              <a:pathLst>
                <a:path w="34023" h="13604" extrusionOk="0">
                  <a:moveTo>
                    <a:pt x="0" y="1"/>
                  </a:moveTo>
                  <a:lnTo>
                    <a:pt x="0" y="13603"/>
                  </a:lnTo>
                  <a:lnTo>
                    <a:pt x="27205" y="13603"/>
                  </a:lnTo>
                  <a:cubicBezTo>
                    <a:pt x="30989" y="13603"/>
                    <a:pt x="34023" y="10570"/>
                    <a:pt x="34023" y="6786"/>
                  </a:cubicBezTo>
                  <a:cubicBezTo>
                    <a:pt x="34023" y="3034"/>
                    <a:pt x="30989" y="1"/>
                    <a:pt x="27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1530675" y="1656250"/>
              <a:ext cx="3063850" cy="2382925"/>
            </a:xfrm>
            <a:custGeom>
              <a:avLst/>
              <a:gdLst/>
              <a:ahLst/>
              <a:cxnLst/>
              <a:rect l="l" t="t" r="r" b="b"/>
              <a:pathLst>
                <a:path w="122554" h="95317" extrusionOk="0">
                  <a:moveTo>
                    <a:pt x="6818" y="1"/>
                  </a:moveTo>
                  <a:cubicBezTo>
                    <a:pt x="3067" y="1"/>
                    <a:pt x="0" y="3067"/>
                    <a:pt x="0" y="6818"/>
                  </a:cubicBezTo>
                  <a:lnTo>
                    <a:pt x="0" y="88499"/>
                  </a:lnTo>
                  <a:cubicBezTo>
                    <a:pt x="0" y="92250"/>
                    <a:pt x="3067" y="95316"/>
                    <a:pt x="6818" y="95316"/>
                  </a:cubicBezTo>
                  <a:lnTo>
                    <a:pt x="115736" y="95316"/>
                  </a:lnTo>
                  <a:cubicBezTo>
                    <a:pt x="119487" y="95316"/>
                    <a:pt x="122553" y="92250"/>
                    <a:pt x="122553" y="88499"/>
                  </a:cubicBezTo>
                  <a:lnTo>
                    <a:pt x="122553" y="6818"/>
                  </a:lnTo>
                  <a:cubicBezTo>
                    <a:pt x="122553" y="3067"/>
                    <a:pt x="119487" y="1"/>
                    <a:pt x="115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3063000" y="1656250"/>
              <a:ext cx="1531525" cy="2382925"/>
            </a:xfrm>
            <a:custGeom>
              <a:avLst/>
              <a:gdLst/>
              <a:ahLst/>
              <a:cxnLst/>
              <a:rect l="l" t="t" r="r" b="b"/>
              <a:pathLst>
                <a:path w="61261" h="95317" extrusionOk="0">
                  <a:moveTo>
                    <a:pt x="0" y="1"/>
                  </a:moveTo>
                  <a:lnTo>
                    <a:pt x="0" y="95316"/>
                  </a:lnTo>
                  <a:lnTo>
                    <a:pt x="54443" y="95316"/>
                  </a:lnTo>
                  <a:cubicBezTo>
                    <a:pt x="58194" y="95316"/>
                    <a:pt x="61260" y="92250"/>
                    <a:pt x="61260" y="88499"/>
                  </a:cubicBezTo>
                  <a:lnTo>
                    <a:pt x="61260" y="6818"/>
                  </a:lnTo>
                  <a:cubicBezTo>
                    <a:pt x="61260" y="3067"/>
                    <a:pt x="58194" y="1"/>
                    <a:pt x="544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57" name="Google Shape;1357;p54"/>
          <p:cNvGrpSpPr/>
          <p:nvPr/>
        </p:nvGrpSpPr>
        <p:grpSpPr>
          <a:xfrm>
            <a:off x="6744717" y="1441508"/>
            <a:ext cx="672755" cy="672755"/>
            <a:chOff x="1190625" y="238125"/>
            <a:chExt cx="5219200" cy="5219200"/>
          </a:xfrm>
        </p:grpSpPr>
        <p:sp>
          <p:nvSpPr>
            <p:cNvPr id="1358" name="Google Shape;1358;p54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22703" y="0"/>
                  </a:moveTo>
                  <a:cubicBezTo>
                    <a:pt x="10177" y="0"/>
                    <a:pt x="0" y="10177"/>
                    <a:pt x="0" y="22703"/>
                  </a:cubicBezTo>
                  <a:lnTo>
                    <a:pt x="0" y="186064"/>
                  </a:lnTo>
                  <a:cubicBezTo>
                    <a:pt x="0" y="198590"/>
                    <a:pt x="10177" y="208767"/>
                    <a:pt x="22703" y="208767"/>
                  </a:cubicBezTo>
                  <a:lnTo>
                    <a:pt x="186064" y="208767"/>
                  </a:lnTo>
                  <a:cubicBezTo>
                    <a:pt x="198590" y="208767"/>
                    <a:pt x="208767" y="198590"/>
                    <a:pt x="208767" y="186064"/>
                  </a:cubicBezTo>
                  <a:lnTo>
                    <a:pt x="208767" y="22703"/>
                  </a:lnTo>
                  <a:cubicBezTo>
                    <a:pt x="208767" y="10177"/>
                    <a:pt x="198590" y="0"/>
                    <a:pt x="186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3800200" y="238125"/>
              <a:ext cx="2609625" cy="5219200"/>
            </a:xfrm>
            <a:custGeom>
              <a:avLst/>
              <a:gdLst/>
              <a:ahLst/>
              <a:cxnLst/>
              <a:rect l="l" t="t" r="r" b="b"/>
              <a:pathLst>
                <a:path w="104385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81681" y="208767"/>
                  </a:lnTo>
                  <a:cubicBezTo>
                    <a:pt x="94207" y="208767"/>
                    <a:pt x="104384" y="198590"/>
                    <a:pt x="104384" y="186064"/>
                  </a:cubicBezTo>
                  <a:lnTo>
                    <a:pt x="104384" y="22703"/>
                  </a:lnTo>
                  <a:cubicBezTo>
                    <a:pt x="104384" y="10177"/>
                    <a:pt x="94207" y="0"/>
                    <a:pt x="81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1530675" y="578175"/>
              <a:ext cx="4539075" cy="4539075"/>
            </a:xfrm>
            <a:custGeom>
              <a:avLst/>
              <a:gdLst/>
              <a:ahLst/>
              <a:cxnLst/>
              <a:rect l="l" t="t" r="r" b="b"/>
              <a:pathLst>
                <a:path w="181563" h="181563" extrusionOk="0">
                  <a:moveTo>
                    <a:pt x="9101" y="0"/>
                  </a:moveTo>
                  <a:cubicBezTo>
                    <a:pt x="4078" y="0"/>
                    <a:pt x="0" y="4078"/>
                    <a:pt x="0" y="9101"/>
                  </a:cubicBezTo>
                  <a:lnTo>
                    <a:pt x="0" y="172462"/>
                  </a:lnTo>
                  <a:cubicBezTo>
                    <a:pt x="0" y="177485"/>
                    <a:pt x="4078" y="181563"/>
                    <a:pt x="9101" y="181563"/>
                  </a:cubicBezTo>
                  <a:lnTo>
                    <a:pt x="172462" y="181563"/>
                  </a:lnTo>
                  <a:cubicBezTo>
                    <a:pt x="177485" y="181563"/>
                    <a:pt x="181563" y="177485"/>
                    <a:pt x="181563" y="172462"/>
                  </a:cubicBezTo>
                  <a:lnTo>
                    <a:pt x="181563" y="9101"/>
                  </a:lnTo>
                  <a:cubicBezTo>
                    <a:pt x="181563" y="4078"/>
                    <a:pt x="177485" y="0"/>
                    <a:pt x="17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3800200" y="578175"/>
              <a:ext cx="2269550" cy="4539075"/>
            </a:xfrm>
            <a:custGeom>
              <a:avLst/>
              <a:gdLst/>
              <a:ahLst/>
              <a:cxnLst/>
              <a:rect l="l" t="t" r="r" b="b"/>
              <a:pathLst>
                <a:path w="90782" h="181563" extrusionOk="0">
                  <a:moveTo>
                    <a:pt x="1" y="0"/>
                  </a:moveTo>
                  <a:lnTo>
                    <a:pt x="1" y="181563"/>
                  </a:lnTo>
                  <a:lnTo>
                    <a:pt x="81681" y="181563"/>
                  </a:lnTo>
                  <a:cubicBezTo>
                    <a:pt x="86704" y="181563"/>
                    <a:pt x="90782" y="177485"/>
                    <a:pt x="90782" y="172462"/>
                  </a:cubicBezTo>
                  <a:lnTo>
                    <a:pt x="90782" y="9101"/>
                  </a:lnTo>
                  <a:cubicBezTo>
                    <a:pt x="90782" y="4078"/>
                    <a:pt x="86704" y="0"/>
                    <a:pt x="81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2081950" y="3528225"/>
              <a:ext cx="1054450" cy="1021250"/>
            </a:xfrm>
            <a:custGeom>
              <a:avLst/>
              <a:gdLst/>
              <a:ahLst/>
              <a:cxnLst/>
              <a:rect l="l" t="t" r="r" b="b"/>
              <a:pathLst>
                <a:path w="42178" h="40850" extrusionOk="0">
                  <a:moveTo>
                    <a:pt x="7466" y="1"/>
                  </a:moveTo>
                  <a:cubicBezTo>
                    <a:pt x="5725" y="1"/>
                    <a:pt x="3980" y="670"/>
                    <a:pt x="2643" y="2007"/>
                  </a:cubicBezTo>
                  <a:cubicBezTo>
                    <a:pt x="1" y="4649"/>
                    <a:pt x="1" y="8988"/>
                    <a:pt x="2643" y="11630"/>
                  </a:cubicBezTo>
                  <a:lnTo>
                    <a:pt x="11450" y="20437"/>
                  </a:lnTo>
                  <a:lnTo>
                    <a:pt x="2643" y="29245"/>
                  </a:lnTo>
                  <a:cubicBezTo>
                    <a:pt x="1" y="31887"/>
                    <a:pt x="1" y="36193"/>
                    <a:pt x="2643" y="38867"/>
                  </a:cubicBezTo>
                  <a:cubicBezTo>
                    <a:pt x="3980" y="40189"/>
                    <a:pt x="5725" y="40849"/>
                    <a:pt x="7466" y="40849"/>
                  </a:cubicBezTo>
                  <a:cubicBezTo>
                    <a:pt x="9207" y="40849"/>
                    <a:pt x="10944" y="40189"/>
                    <a:pt x="12266" y="38867"/>
                  </a:cubicBezTo>
                  <a:lnTo>
                    <a:pt x="21073" y="30060"/>
                  </a:lnTo>
                  <a:lnTo>
                    <a:pt x="29880" y="38867"/>
                  </a:lnTo>
                  <a:cubicBezTo>
                    <a:pt x="31201" y="40189"/>
                    <a:pt x="32947" y="40849"/>
                    <a:pt x="34692" y="40849"/>
                  </a:cubicBezTo>
                  <a:cubicBezTo>
                    <a:pt x="36437" y="40849"/>
                    <a:pt x="38182" y="40189"/>
                    <a:pt x="39503" y="38867"/>
                  </a:cubicBezTo>
                  <a:cubicBezTo>
                    <a:pt x="42178" y="36193"/>
                    <a:pt x="42178" y="31887"/>
                    <a:pt x="39503" y="29245"/>
                  </a:cubicBezTo>
                  <a:lnTo>
                    <a:pt x="30696" y="20437"/>
                  </a:lnTo>
                  <a:lnTo>
                    <a:pt x="39503" y="11630"/>
                  </a:lnTo>
                  <a:cubicBezTo>
                    <a:pt x="42178" y="8988"/>
                    <a:pt x="42178" y="4649"/>
                    <a:pt x="39503" y="2007"/>
                  </a:cubicBezTo>
                  <a:cubicBezTo>
                    <a:pt x="38182" y="670"/>
                    <a:pt x="36437" y="1"/>
                    <a:pt x="34692" y="1"/>
                  </a:cubicBezTo>
                  <a:cubicBezTo>
                    <a:pt x="32947" y="1"/>
                    <a:pt x="31201" y="670"/>
                    <a:pt x="29880" y="2007"/>
                  </a:cubicBezTo>
                  <a:lnTo>
                    <a:pt x="21073" y="10814"/>
                  </a:lnTo>
                  <a:lnTo>
                    <a:pt x="12266" y="2007"/>
                  </a:lnTo>
                  <a:cubicBezTo>
                    <a:pt x="10944" y="670"/>
                    <a:pt x="9207" y="1"/>
                    <a:pt x="7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3629775" y="238125"/>
              <a:ext cx="340900" cy="5219200"/>
            </a:xfrm>
            <a:custGeom>
              <a:avLst/>
              <a:gdLst/>
              <a:ahLst/>
              <a:cxnLst/>
              <a:rect l="l" t="t" r="r" b="b"/>
              <a:pathLst>
                <a:path w="13636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3635" y="208767"/>
                  </a:lnTo>
                  <a:lnTo>
                    <a:pt x="13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1190625" y="2677275"/>
              <a:ext cx="5219200" cy="340900"/>
            </a:xfrm>
            <a:custGeom>
              <a:avLst/>
              <a:gdLst/>
              <a:ahLst/>
              <a:cxnLst/>
              <a:rect l="l" t="t" r="r" b="b"/>
              <a:pathLst>
                <a:path w="208768" h="13636" extrusionOk="0">
                  <a:moveTo>
                    <a:pt x="0" y="0"/>
                  </a:moveTo>
                  <a:lnTo>
                    <a:pt x="0" y="13635"/>
                  </a:lnTo>
                  <a:lnTo>
                    <a:pt x="208767" y="13635"/>
                  </a:lnTo>
                  <a:lnTo>
                    <a:pt x="2087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3800200" y="238125"/>
              <a:ext cx="170475" cy="5219200"/>
            </a:xfrm>
            <a:custGeom>
              <a:avLst/>
              <a:gdLst/>
              <a:ahLst/>
              <a:cxnLst/>
              <a:rect l="l" t="t" r="r" b="b"/>
              <a:pathLst>
                <a:path w="6819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6818" y="208767"/>
                  </a:lnTo>
                  <a:lnTo>
                    <a:pt x="68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3800200" y="2677275"/>
              <a:ext cx="2609625" cy="340900"/>
            </a:xfrm>
            <a:custGeom>
              <a:avLst/>
              <a:gdLst/>
              <a:ahLst/>
              <a:cxnLst/>
              <a:rect l="l" t="t" r="r" b="b"/>
              <a:pathLst>
                <a:path w="104385" h="13636" extrusionOk="0">
                  <a:moveTo>
                    <a:pt x="1" y="0"/>
                  </a:moveTo>
                  <a:lnTo>
                    <a:pt x="1" y="13635"/>
                  </a:lnTo>
                  <a:lnTo>
                    <a:pt x="104384" y="13635"/>
                  </a:lnTo>
                  <a:lnTo>
                    <a:pt x="104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4310700" y="975325"/>
              <a:ext cx="1361900" cy="1361900"/>
            </a:xfrm>
            <a:custGeom>
              <a:avLst/>
              <a:gdLst/>
              <a:ahLst/>
              <a:cxnLst/>
              <a:rect l="l" t="t" r="r" b="b"/>
              <a:pathLst>
                <a:path w="54476" h="54476" extrusionOk="0">
                  <a:moveTo>
                    <a:pt x="27238" y="13635"/>
                  </a:moveTo>
                  <a:cubicBezTo>
                    <a:pt x="34741" y="13635"/>
                    <a:pt x="40841" y="19735"/>
                    <a:pt x="40841" y="27238"/>
                  </a:cubicBezTo>
                  <a:cubicBezTo>
                    <a:pt x="40841" y="34773"/>
                    <a:pt x="34741" y="40873"/>
                    <a:pt x="27238" y="40873"/>
                  </a:cubicBezTo>
                  <a:cubicBezTo>
                    <a:pt x="19703" y="40873"/>
                    <a:pt x="13603" y="34773"/>
                    <a:pt x="13603" y="27238"/>
                  </a:cubicBezTo>
                  <a:cubicBezTo>
                    <a:pt x="13603" y="19735"/>
                    <a:pt x="19703" y="13635"/>
                    <a:pt x="27238" y="13635"/>
                  </a:cubicBezTo>
                  <a:close/>
                  <a:moveTo>
                    <a:pt x="27238" y="0"/>
                  </a:moveTo>
                  <a:cubicBezTo>
                    <a:pt x="12200" y="0"/>
                    <a:pt x="1" y="12200"/>
                    <a:pt x="1" y="27238"/>
                  </a:cubicBezTo>
                  <a:cubicBezTo>
                    <a:pt x="1" y="42276"/>
                    <a:pt x="12200" y="54476"/>
                    <a:pt x="27238" y="54476"/>
                  </a:cubicBezTo>
                  <a:cubicBezTo>
                    <a:pt x="42276" y="54476"/>
                    <a:pt x="54476" y="42276"/>
                    <a:pt x="54476" y="27238"/>
                  </a:cubicBezTo>
                  <a:cubicBezTo>
                    <a:pt x="54476" y="12200"/>
                    <a:pt x="42276" y="0"/>
                    <a:pt x="27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68" name="Google Shape;1368;p54"/>
          <p:cNvGrpSpPr/>
          <p:nvPr/>
        </p:nvGrpSpPr>
        <p:grpSpPr>
          <a:xfrm>
            <a:off x="3058174" y="3163426"/>
            <a:ext cx="606471" cy="606471"/>
            <a:chOff x="1190625" y="238125"/>
            <a:chExt cx="5219200" cy="5219200"/>
          </a:xfrm>
        </p:grpSpPr>
        <p:sp>
          <p:nvSpPr>
            <p:cNvPr id="1369" name="Google Shape;1369;p54"/>
            <p:cNvSpPr/>
            <p:nvPr/>
          </p:nvSpPr>
          <p:spPr>
            <a:xfrm>
              <a:off x="2211625" y="2053400"/>
              <a:ext cx="3403900" cy="2382925"/>
            </a:xfrm>
            <a:custGeom>
              <a:avLst/>
              <a:gdLst/>
              <a:ahLst/>
              <a:cxnLst/>
              <a:rect l="l" t="t" r="r" b="b"/>
              <a:pathLst>
                <a:path w="136156" h="95317" extrusionOk="0">
                  <a:moveTo>
                    <a:pt x="47658" y="1"/>
                  </a:moveTo>
                  <a:cubicBezTo>
                    <a:pt x="43906" y="1"/>
                    <a:pt x="40840" y="3067"/>
                    <a:pt x="40840" y="6818"/>
                  </a:cubicBezTo>
                  <a:lnTo>
                    <a:pt x="40840" y="40841"/>
                  </a:lnTo>
                  <a:lnTo>
                    <a:pt x="6818" y="40841"/>
                  </a:lnTo>
                  <a:cubicBezTo>
                    <a:pt x="3066" y="40841"/>
                    <a:pt x="0" y="43907"/>
                    <a:pt x="0" y="47658"/>
                  </a:cubicBezTo>
                  <a:lnTo>
                    <a:pt x="0" y="88499"/>
                  </a:lnTo>
                  <a:cubicBezTo>
                    <a:pt x="0" y="92250"/>
                    <a:pt x="3066" y="95316"/>
                    <a:pt x="6818" y="95316"/>
                  </a:cubicBezTo>
                  <a:lnTo>
                    <a:pt x="129338" y="95316"/>
                  </a:lnTo>
                  <a:cubicBezTo>
                    <a:pt x="133122" y="95316"/>
                    <a:pt x="136155" y="92250"/>
                    <a:pt x="136155" y="88499"/>
                  </a:cubicBezTo>
                  <a:lnTo>
                    <a:pt x="136155" y="47658"/>
                  </a:lnTo>
                  <a:cubicBezTo>
                    <a:pt x="136155" y="43907"/>
                    <a:pt x="133122" y="40841"/>
                    <a:pt x="129338" y="40841"/>
                  </a:cubicBezTo>
                  <a:lnTo>
                    <a:pt x="95315" y="40841"/>
                  </a:lnTo>
                  <a:lnTo>
                    <a:pt x="95315" y="6818"/>
                  </a:lnTo>
                  <a:cubicBezTo>
                    <a:pt x="95315" y="3067"/>
                    <a:pt x="92249" y="1"/>
                    <a:pt x="88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4"/>
            <p:cNvSpPr/>
            <p:nvPr/>
          </p:nvSpPr>
          <p:spPr>
            <a:xfrm>
              <a:off x="3800200" y="2053400"/>
              <a:ext cx="1815325" cy="2382925"/>
            </a:xfrm>
            <a:custGeom>
              <a:avLst/>
              <a:gdLst/>
              <a:ahLst/>
              <a:cxnLst/>
              <a:rect l="l" t="t" r="r" b="b"/>
              <a:pathLst>
                <a:path w="72613" h="95317" extrusionOk="0">
                  <a:moveTo>
                    <a:pt x="1" y="1"/>
                  </a:moveTo>
                  <a:lnTo>
                    <a:pt x="1" y="95316"/>
                  </a:lnTo>
                  <a:lnTo>
                    <a:pt x="65795" y="95316"/>
                  </a:lnTo>
                  <a:cubicBezTo>
                    <a:pt x="69579" y="95316"/>
                    <a:pt x="72612" y="92250"/>
                    <a:pt x="72612" y="88499"/>
                  </a:cubicBezTo>
                  <a:lnTo>
                    <a:pt x="72612" y="47658"/>
                  </a:lnTo>
                  <a:cubicBezTo>
                    <a:pt x="72612" y="43907"/>
                    <a:pt x="69579" y="40841"/>
                    <a:pt x="65795" y="40841"/>
                  </a:cubicBezTo>
                  <a:lnTo>
                    <a:pt x="31772" y="40841"/>
                  </a:lnTo>
                  <a:lnTo>
                    <a:pt x="31772" y="6818"/>
                  </a:lnTo>
                  <a:cubicBezTo>
                    <a:pt x="31772" y="3067"/>
                    <a:pt x="28706" y="1"/>
                    <a:pt x="2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54"/>
            <p:cNvSpPr/>
            <p:nvPr/>
          </p:nvSpPr>
          <p:spPr>
            <a:xfrm>
              <a:off x="1190625" y="238125"/>
              <a:ext cx="1361900" cy="3857300"/>
            </a:xfrm>
            <a:custGeom>
              <a:avLst/>
              <a:gdLst/>
              <a:ahLst/>
              <a:cxnLst/>
              <a:rect l="l" t="t" r="r" b="b"/>
              <a:pathLst>
                <a:path w="54476" h="154292" extrusionOk="0">
                  <a:moveTo>
                    <a:pt x="6818" y="0"/>
                  </a:moveTo>
                  <a:cubicBezTo>
                    <a:pt x="3034" y="0"/>
                    <a:pt x="0" y="3034"/>
                    <a:pt x="0" y="6818"/>
                  </a:cubicBezTo>
                  <a:lnTo>
                    <a:pt x="0" y="154292"/>
                  </a:lnTo>
                  <a:lnTo>
                    <a:pt x="54475" y="154292"/>
                  </a:lnTo>
                  <a:lnTo>
                    <a:pt x="54475" y="6818"/>
                  </a:lnTo>
                  <a:cubicBezTo>
                    <a:pt x="54475" y="3034"/>
                    <a:pt x="51409" y="0"/>
                    <a:pt x="47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54"/>
            <p:cNvSpPr/>
            <p:nvPr/>
          </p:nvSpPr>
          <p:spPr>
            <a:xfrm>
              <a:off x="1190625" y="4095400"/>
              <a:ext cx="5219200" cy="1361925"/>
            </a:xfrm>
            <a:custGeom>
              <a:avLst/>
              <a:gdLst/>
              <a:ahLst/>
              <a:cxnLst/>
              <a:rect l="l" t="t" r="r" b="b"/>
              <a:pathLst>
                <a:path w="208768" h="54477" extrusionOk="0">
                  <a:moveTo>
                    <a:pt x="0" y="1"/>
                  </a:moveTo>
                  <a:lnTo>
                    <a:pt x="0" y="47659"/>
                  </a:lnTo>
                  <a:cubicBezTo>
                    <a:pt x="0" y="51442"/>
                    <a:pt x="3034" y="54476"/>
                    <a:pt x="6818" y="54476"/>
                  </a:cubicBezTo>
                  <a:lnTo>
                    <a:pt x="201950" y="54476"/>
                  </a:lnTo>
                  <a:cubicBezTo>
                    <a:pt x="205733" y="54476"/>
                    <a:pt x="208767" y="51442"/>
                    <a:pt x="208767" y="47659"/>
                  </a:cubicBezTo>
                  <a:lnTo>
                    <a:pt x="208767" y="6819"/>
                  </a:lnTo>
                  <a:cubicBezTo>
                    <a:pt x="208767" y="3067"/>
                    <a:pt x="205733" y="1"/>
                    <a:pt x="201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54"/>
            <p:cNvSpPr/>
            <p:nvPr/>
          </p:nvSpPr>
          <p:spPr>
            <a:xfrm>
              <a:off x="3800200" y="4095400"/>
              <a:ext cx="2609625" cy="1361925"/>
            </a:xfrm>
            <a:custGeom>
              <a:avLst/>
              <a:gdLst/>
              <a:ahLst/>
              <a:cxnLst/>
              <a:rect l="l" t="t" r="r" b="b"/>
              <a:pathLst>
                <a:path w="104385" h="54477" extrusionOk="0">
                  <a:moveTo>
                    <a:pt x="1" y="1"/>
                  </a:moveTo>
                  <a:lnTo>
                    <a:pt x="1" y="54476"/>
                  </a:lnTo>
                  <a:lnTo>
                    <a:pt x="97567" y="54476"/>
                  </a:lnTo>
                  <a:cubicBezTo>
                    <a:pt x="101350" y="54476"/>
                    <a:pt x="104384" y="51442"/>
                    <a:pt x="104384" y="47659"/>
                  </a:cubicBezTo>
                  <a:lnTo>
                    <a:pt x="104384" y="6819"/>
                  </a:lnTo>
                  <a:cubicBezTo>
                    <a:pt x="104384" y="3067"/>
                    <a:pt x="101350" y="1"/>
                    <a:pt x="97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54"/>
            <p:cNvSpPr/>
            <p:nvPr/>
          </p:nvSpPr>
          <p:spPr>
            <a:xfrm>
              <a:off x="2892550" y="238125"/>
              <a:ext cx="3517275" cy="2496250"/>
            </a:xfrm>
            <a:custGeom>
              <a:avLst/>
              <a:gdLst/>
              <a:ahLst/>
              <a:cxnLst/>
              <a:rect l="l" t="t" r="r" b="b"/>
              <a:pathLst>
                <a:path w="140691" h="99850" extrusionOk="0">
                  <a:moveTo>
                    <a:pt x="6818" y="0"/>
                  </a:moveTo>
                  <a:cubicBezTo>
                    <a:pt x="3034" y="0"/>
                    <a:pt x="1" y="3034"/>
                    <a:pt x="1" y="6818"/>
                  </a:cubicBezTo>
                  <a:lnTo>
                    <a:pt x="1" y="47658"/>
                  </a:lnTo>
                  <a:cubicBezTo>
                    <a:pt x="1" y="51409"/>
                    <a:pt x="3034" y="54475"/>
                    <a:pt x="6818" y="54475"/>
                  </a:cubicBezTo>
                  <a:lnTo>
                    <a:pt x="86215" y="54475"/>
                  </a:lnTo>
                  <a:lnTo>
                    <a:pt x="86215" y="93032"/>
                  </a:lnTo>
                  <a:cubicBezTo>
                    <a:pt x="86215" y="96783"/>
                    <a:pt x="89281" y="99849"/>
                    <a:pt x="93033" y="99849"/>
                  </a:cubicBezTo>
                  <a:lnTo>
                    <a:pt x="133873" y="99849"/>
                  </a:lnTo>
                  <a:cubicBezTo>
                    <a:pt x="137656" y="99849"/>
                    <a:pt x="140690" y="96783"/>
                    <a:pt x="140690" y="93032"/>
                  </a:cubicBezTo>
                  <a:lnTo>
                    <a:pt x="140690" y="6818"/>
                  </a:lnTo>
                  <a:cubicBezTo>
                    <a:pt x="140690" y="3034"/>
                    <a:pt x="137656" y="0"/>
                    <a:pt x="133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4"/>
            <p:cNvSpPr/>
            <p:nvPr/>
          </p:nvSpPr>
          <p:spPr>
            <a:xfrm>
              <a:off x="3800200" y="238125"/>
              <a:ext cx="2609625" cy="2496250"/>
            </a:xfrm>
            <a:custGeom>
              <a:avLst/>
              <a:gdLst/>
              <a:ahLst/>
              <a:cxnLst/>
              <a:rect l="l" t="t" r="r" b="b"/>
              <a:pathLst>
                <a:path w="104385" h="99850" extrusionOk="0">
                  <a:moveTo>
                    <a:pt x="1" y="0"/>
                  </a:moveTo>
                  <a:lnTo>
                    <a:pt x="1" y="54475"/>
                  </a:lnTo>
                  <a:lnTo>
                    <a:pt x="49909" y="54475"/>
                  </a:lnTo>
                  <a:lnTo>
                    <a:pt x="49909" y="93032"/>
                  </a:lnTo>
                  <a:cubicBezTo>
                    <a:pt x="49909" y="96783"/>
                    <a:pt x="52975" y="99849"/>
                    <a:pt x="56727" y="99849"/>
                  </a:cubicBezTo>
                  <a:lnTo>
                    <a:pt x="97567" y="99849"/>
                  </a:lnTo>
                  <a:cubicBezTo>
                    <a:pt x="101350" y="99849"/>
                    <a:pt x="104384" y="96783"/>
                    <a:pt x="104384" y="93032"/>
                  </a:cubicBezTo>
                  <a:lnTo>
                    <a:pt x="104384" y="6818"/>
                  </a:lnTo>
                  <a:cubicBezTo>
                    <a:pt x="104384" y="3034"/>
                    <a:pt x="101350" y="0"/>
                    <a:pt x="97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76" name="Google Shape;1376;p54"/>
          <p:cNvGrpSpPr/>
          <p:nvPr/>
        </p:nvGrpSpPr>
        <p:grpSpPr>
          <a:xfrm>
            <a:off x="5782589" y="3152778"/>
            <a:ext cx="672755" cy="582986"/>
            <a:chOff x="1190625" y="586325"/>
            <a:chExt cx="5219200" cy="4522775"/>
          </a:xfrm>
        </p:grpSpPr>
        <p:sp>
          <p:nvSpPr>
            <p:cNvPr id="1377" name="Google Shape;1377;p54"/>
            <p:cNvSpPr/>
            <p:nvPr/>
          </p:nvSpPr>
          <p:spPr>
            <a:xfrm>
              <a:off x="1190625" y="586325"/>
              <a:ext cx="5219200" cy="4522775"/>
            </a:xfrm>
            <a:custGeom>
              <a:avLst/>
              <a:gdLst/>
              <a:ahLst/>
              <a:cxnLst/>
              <a:rect l="l" t="t" r="r" b="b"/>
              <a:pathLst>
                <a:path w="208768" h="180911" extrusionOk="0">
                  <a:moveTo>
                    <a:pt x="48701" y="1"/>
                  </a:moveTo>
                  <a:cubicBezTo>
                    <a:pt x="21823" y="1"/>
                    <a:pt x="0" y="21791"/>
                    <a:pt x="0" y="48702"/>
                  </a:cubicBezTo>
                  <a:lnTo>
                    <a:pt x="0" y="51018"/>
                  </a:lnTo>
                  <a:lnTo>
                    <a:pt x="0" y="55650"/>
                  </a:lnTo>
                  <a:lnTo>
                    <a:pt x="0" y="160034"/>
                  </a:lnTo>
                  <a:cubicBezTo>
                    <a:pt x="0" y="171581"/>
                    <a:pt x="9362" y="180910"/>
                    <a:pt x="20877" y="180910"/>
                  </a:cubicBezTo>
                  <a:lnTo>
                    <a:pt x="187890" y="180910"/>
                  </a:lnTo>
                  <a:cubicBezTo>
                    <a:pt x="199405" y="180910"/>
                    <a:pt x="208767" y="171581"/>
                    <a:pt x="208767" y="160034"/>
                  </a:cubicBezTo>
                  <a:lnTo>
                    <a:pt x="208767" y="55650"/>
                  </a:lnTo>
                  <a:lnTo>
                    <a:pt x="208767" y="51018"/>
                  </a:lnTo>
                  <a:lnTo>
                    <a:pt x="208767" y="48702"/>
                  </a:lnTo>
                  <a:cubicBezTo>
                    <a:pt x="208767" y="21791"/>
                    <a:pt x="186944" y="1"/>
                    <a:pt x="160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4"/>
            <p:cNvSpPr/>
            <p:nvPr/>
          </p:nvSpPr>
          <p:spPr>
            <a:xfrm>
              <a:off x="3800200" y="1861775"/>
              <a:ext cx="2609625" cy="3247325"/>
            </a:xfrm>
            <a:custGeom>
              <a:avLst/>
              <a:gdLst/>
              <a:ahLst/>
              <a:cxnLst/>
              <a:rect l="l" t="t" r="r" b="b"/>
              <a:pathLst>
                <a:path w="104385" h="129893" extrusionOk="0">
                  <a:moveTo>
                    <a:pt x="1" y="0"/>
                  </a:moveTo>
                  <a:lnTo>
                    <a:pt x="1" y="129892"/>
                  </a:lnTo>
                  <a:lnTo>
                    <a:pt x="83507" y="129892"/>
                  </a:lnTo>
                  <a:cubicBezTo>
                    <a:pt x="95022" y="129892"/>
                    <a:pt x="104384" y="120563"/>
                    <a:pt x="104384" y="109016"/>
                  </a:cubicBezTo>
                  <a:lnTo>
                    <a:pt x="104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4"/>
            <p:cNvSpPr/>
            <p:nvPr/>
          </p:nvSpPr>
          <p:spPr>
            <a:xfrm>
              <a:off x="2930075" y="1630175"/>
              <a:ext cx="1740275" cy="2087675"/>
            </a:xfrm>
            <a:custGeom>
              <a:avLst/>
              <a:gdLst/>
              <a:ahLst/>
              <a:cxnLst/>
              <a:rect l="l" t="t" r="r" b="b"/>
              <a:pathLst>
                <a:path w="69611" h="83507" extrusionOk="0">
                  <a:moveTo>
                    <a:pt x="6981" y="0"/>
                  </a:moveTo>
                  <a:cubicBezTo>
                    <a:pt x="3132" y="0"/>
                    <a:pt x="0" y="3099"/>
                    <a:pt x="0" y="6948"/>
                  </a:cubicBezTo>
                  <a:lnTo>
                    <a:pt x="0" y="48702"/>
                  </a:lnTo>
                  <a:cubicBezTo>
                    <a:pt x="0" y="67882"/>
                    <a:pt x="15625" y="83507"/>
                    <a:pt x="34806" y="83507"/>
                  </a:cubicBezTo>
                  <a:cubicBezTo>
                    <a:pt x="53986" y="83507"/>
                    <a:pt x="69611" y="67882"/>
                    <a:pt x="69611" y="48702"/>
                  </a:cubicBezTo>
                  <a:lnTo>
                    <a:pt x="69611" y="6948"/>
                  </a:lnTo>
                  <a:cubicBezTo>
                    <a:pt x="69611" y="3099"/>
                    <a:pt x="66479" y="0"/>
                    <a:pt x="6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4"/>
            <p:cNvSpPr/>
            <p:nvPr/>
          </p:nvSpPr>
          <p:spPr>
            <a:xfrm>
              <a:off x="3800200" y="1630175"/>
              <a:ext cx="870150" cy="2087675"/>
            </a:xfrm>
            <a:custGeom>
              <a:avLst/>
              <a:gdLst/>
              <a:ahLst/>
              <a:cxnLst/>
              <a:rect l="l" t="t" r="r" b="b"/>
              <a:pathLst>
                <a:path w="34806" h="83507" extrusionOk="0">
                  <a:moveTo>
                    <a:pt x="1" y="0"/>
                  </a:moveTo>
                  <a:lnTo>
                    <a:pt x="1" y="83507"/>
                  </a:lnTo>
                  <a:cubicBezTo>
                    <a:pt x="19181" y="83507"/>
                    <a:pt x="34806" y="67882"/>
                    <a:pt x="34806" y="48702"/>
                  </a:cubicBezTo>
                  <a:lnTo>
                    <a:pt x="34806" y="6948"/>
                  </a:lnTo>
                  <a:cubicBezTo>
                    <a:pt x="34806" y="3099"/>
                    <a:pt x="31674" y="0"/>
                    <a:pt x="27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4"/>
            <p:cNvSpPr/>
            <p:nvPr/>
          </p:nvSpPr>
          <p:spPr>
            <a:xfrm>
              <a:off x="3800200" y="586325"/>
              <a:ext cx="2609625" cy="1391275"/>
            </a:xfrm>
            <a:custGeom>
              <a:avLst/>
              <a:gdLst/>
              <a:ahLst/>
              <a:cxnLst/>
              <a:rect l="l" t="t" r="r" b="b"/>
              <a:pathLst>
                <a:path w="104385" h="55651" extrusionOk="0">
                  <a:moveTo>
                    <a:pt x="1" y="1"/>
                  </a:moveTo>
                  <a:lnTo>
                    <a:pt x="1" y="55650"/>
                  </a:lnTo>
                  <a:lnTo>
                    <a:pt x="104384" y="55650"/>
                  </a:lnTo>
                  <a:lnTo>
                    <a:pt x="104384" y="48702"/>
                  </a:lnTo>
                  <a:cubicBezTo>
                    <a:pt x="104384" y="21791"/>
                    <a:pt x="82561" y="1"/>
                    <a:pt x="5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4"/>
            <p:cNvSpPr/>
            <p:nvPr/>
          </p:nvSpPr>
          <p:spPr>
            <a:xfrm>
              <a:off x="1190625" y="1630175"/>
              <a:ext cx="5219200" cy="3478925"/>
            </a:xfrm>
            <a:custGeom>
              <a:avLst/>
              <a:gdLst/>
              <a:ahLst/>
              <a:cxnLst/>
              <a:rect l="l" t="t" r="r" b="b"/>
              <a:pathLst>
                <a:path w="208768" h="139157" extrusionOk="0">
                  <a:moveTo>
                    <a:pt x="555" y="0"/>
                  </a:moveTo>
                  <a:cubicBezTo>
                    <a:pt x="228" y="2284"/>
                    <a:pt x="0" y="4567"/>
                    <a:pt x="0" y="6948"/>
                  </a:cubicBezTo>
                  <a:lnTo>
                    <a:pt x="0" y="13896"/>
                  </a:lnTo>
                  <a:lnTo>
                    <a:pt x="27825" y="13896"/>
                  </a:lnTo>
                  <a:lnTo>
                    <a:pt x="27825" y="139156"/>
                  </a:lnTo>
                  <a:lnTo>
                    <a:pt x="41753" y="139156"/>
                  </a:lnTo>
                  <a:lnTo>
                    <a:pt x="41753" y="13896"/>
                  </a:lnTo>
                  <a:lnTo>
                    <a:pt x="208767" y="13896"/>
                  </a:lnTo>
                  <a:lnTo>
                    <a:pt x="208767" y="6948"/>
                  </a:lnTo>
                  <a:cubicBezTo>
                    <a:pt x="208767" y="4567"/>
                    <a:pt x="208539" y="2284"/>
                    <a:pt x="208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4"/>
            <p:cNvSpPr/>
            <p:nvPr/>
          </p:nvSpPr>
          <p:spPr>
            <a:xfrm>
              <a:off x="3800200" y="1630175"/>
              <a:ext cx="2609625" cy="3478925"/>
            </a:xfrm>
            <a:custGeom>
              <a:avLst/>
              <a:gdLst/>
              <a:ahLst/>
              <a:cxnLst/>
              <a:rect l="l" t="t" r="r" b="b"/>
              <a:pathLst>
                <a:path w="104385" h="139157" extrusionOk="0">
                  <a:moveTo>
                    <a:pt x="1" y="0"/>
                  </a:moveTo>
                  <a:lnTo>
                    <a:pt x="1" y="13896"/>
                  </a:lnTo>
                  <a:lnTo>
                    <a:pt x="62631" y="13896"/>
                  </a:lnTo>
                  <a:lnTo>
                    <a:pt x="62631" y="139156"/>
                  </a:lnTo>
                  <a:lnTo>
                    <a:pt x="76559" y="139156"/>
                  </a:lnTo>
                  <a:lnTo>
                    <a:pt x="76559" y="13896"/>
                  </a:lnTo>
                  <a:lnTo>
                    <a:pt x="104384" y="13896"/>
                  </a:lnTo>
                  <a:lnTo>
                    <a:pt x="104384" y="6948"/>
                  </a:lnTo>
                  <a:cubicBezTo>
                    <a:pt x="104384" y="5643"/>
                    <a:pt x="104286" y="4371"/>
                    <a:pt x="104188" y="3066"/>
                  </a:cubicBezTo>
                  <a:cubicBezTo>
                    <a:pt x="104091" y="2055"/>
                    <a:pt x="103993" y="1011"/>
                    <a:pt x="103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4"/>
            <p:cNvSpPr/>
            <p:nvPr/>
          </p:nvSpPr>
          <p:spPr>
            <a:xfrm>
              <a:off x="3626500" y="2325775"/>
              <a:ext cx="347425" cy="695650"/>
            </a:xfrm>
            <a:custGeom>
              <a:avLst/>
              <a:gdLst/>
              <a:ahLst/>
              <a:cxnLst/>
              <a:rect l="l" t="t" r="r" b="b"/>
              <a:pathLst>
                <a:path w="13897" h="27826" extrusionOk="0">
                  <a:moveTo>
                    <a:pt x="6949" y="1"/>
                  </a:moveTo>
                  <a:cubicBezTo>
                    <a:pt x="3099" y="1"/>
                    <a:pt x="1" y="3100"/>
                    <a:pt x="1" y="6949"/>
                  </a:cubicBezTo>
                  <a:lnTo>
                    <a:pt x="1" y="20878"/>
                  </a:lnTo>
                  <a:cubicBezTo>
                    <a:pt x="1" y="24727"/>
                    <a:pt x="3099" y="27826"/>
                    <a:pt x="6949" y="27826"/>
                  </a:cubicBezTo>
                  <a:cubicBezTo>
                    <a:pt x="10798" y="27826"/>
                    <a:pt x="13897" y="24727"/>
                    <a:pt x="13897" y="20878"/>
                  </a:cubicBezTo>
                  <a:lnTo>
                    <a:pt x="13897" y="6949"/>
                  </a:lnTo>
                  <a:cubicBezTo>
                    <a:pt x="13897" y="3100"/>
                    <a:pt x="10798" y="1"/>
                    <a:pt x="6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4"/>
            <p:cNvSpPr/>
            <p:nvPr/>
          </p:nvSpPr>
          <p:spPr>
            <a:xfrm>
              <a:off x="3800200" y="2325775"/>
              <a:ext cx="173725" cy="695650"/>
            </a:xfrm>
            <a:custGeom>
              <a:avLst/>
              <a:gdLst/>
              <a:ahLst/>
              <a:cxnLst/>
              <a:rect l="l" t="t" r="r" b="b"/>
              <a:pathLst>
                <a:path w="6949" h="27826" extrusionOk="0">
                  <a:moveTo>
                    <a:pt x="1" y="1"/>
                  </a:moveTo>
                  <a:lnTo>
                    <a:pt x="1" y="27826"/>
                  </a:lnTo>
                  <a:cubicBezTo>
                    <a:pt x="3850" y="27826"/>
                    <a:pt x="6949" y="24727"/>
                    <a:pt x="6949" y="20878"/>
                  </a:cubicBezTo>
                  <a:lnTo>
                    <a:pt x="6949" y="6949"/>
                  </a:lnTo>
                  <a:cubicBezTo>
                    <a:pt x="6949" y="3100"/>
                    <a:pt x="3850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A5C96D-30E0-4C4F-BF63-FCC77677A6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D59BFC4-EF1F-4FDE-B775-72E7596A47A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7" grpId="0" build="p"/>
      <p:bldP spid="1318" grpId="0" build="p"/>
      <p:bldP spid="1320" grpId="0" build="p"/>
      <p:bldP spid="1321" grpId="0" build="p"/>
      <p:bldP spid="132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9D4999-3093-4030-A00B-E294A90C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15" y="765978"/>
            <a:ext cx="3376920" cy="15873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312253-751D-44B5-AD62-FFC36DBBB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15" y="2790146"/>
            <a:ext cx="3376920" cy="1719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F5FD5E-5AED-4AC3-A162-916BD18B1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65978"/>
            <a:ext cx="4123641" cy="36715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8543B2-6017-45DE-AC91-2D2B11DFCB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D59BFC4-EF1F-4FDE-B775-72E7596A47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0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310</Words>
  <Application>Microsoft Office PowerPoint</Application>
  <PresentationFormat>On-screen Show (16:9)</PresentationFormat>
  <Paragraphs>110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Fira Sans Condensed Medium</vt:lpstr>
      <vt:lpstr>Muli</vt:lpstr>
      <vt:lpstr>Lato</vt:lpstr>
      <vt:lpstr>Arial</vt:lpstr>
      <vt:lpstr>Maven Pro</vt:lpstr>
      <vt:lpstr>Press Start 2P</vt:lpstr>
      <vt:lpstr>Roboto</vt:lpstr>
      <vt:lpstr>Maven Pro Regular</vt:lpstr>
      <vt:lpstr>Super Pixel Vintage Gaming by Slidesgo</vt:lpstr>
      <vt:lpstr>1_Super Pixel Vintage Gaming by Slidesgo</vt:lpstr>
      <vt:lpstr>2_Super Pixel Vintage Gaming by Slidesgo</vt:lpstr>
      <vt:lpstr>DINOSAUR-GAME  &gt;&gt; PARODY &lt;&lt;</vt:lpstr>
      <vt:lpstr>MEMBERS OF TEAM 3</vt:lpstr>
      <vt:lpstr>TABLE OF CONTENTS</vt:lpstr>
      <vt:lpstr>INTRODUCTION</vt:lpstr>
      <vt:lpstr>DINOSAUR GAME OF GOOGLE</vt:lpstr>
      <vt:lpstr>PowerPoint Presentation</vt:lpstr>
      <vt:lpstr>FEATURES OF GAME</vt:lpstr>
      <vt:lpstr>OUR FEATURES</vt:lpstr>
      <vt:lpstr>PowerPoint Presentation</vt:lpstr>
      <vt:lpstr>LOGIC FUNCTIONS</vt:lpstr>
      <vt:lpstr>PATTERN DRAWING</vt:lpstr>
      <vt:lpstr>PowerPoint Presentation</vt:lpstr>
      <vt:lpstr>PowerPoint Presentation</vt:lpstr>
      <vt:lpstr>PowerPoint Presentation</vt:lpstr>
      <vt:lpstr>STRING HANDLING</vt:lpstr>
      <vt:lpstr>WAY TO DRAW AND MOVE OBJECTS</vt:lpstr>
      <vt:lpstr>GROUND:</vt:lpstr>
      <vt:lpstr>PowerPoint Presentation</vt:lpstr>
      <vt:lpstr>PowerPoint Presentation</vt:lpstr>
      <vt:lpstr>MOVE FORWARD</vt:lpstr>
      <vt:lpstr>HOW CAN WE DRAW THEM?</vt:lpstr>
      <vt:lpstr>CHECK COLLISION</vt:lpstr>
      <vt:lpstr>CHECK COLLISION</vt:lpstr>
      <vt:lpstr>RUN DEMO</vt:lpstr>
      <vt:lpstr>THAHK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DINOSAUR-GAME  &gt;&gt; PARODY &lt;&lt;</dc:title>
  <cp:lastModifiedBy>Việt Tiến Ngô</cp:lastModifiedBy>
  <cp:revision>22</cp:revision>
  <dcterms:modified xsi:type="dcterms:W3CDTF">2021-03-06T14:14:02Z</dcterms:modified>
</cp:coreProperties>
</file>